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3" y="7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C3B4B-6FA9-4E93-8DE6-925625796A50}" type="datetimeFigureOut">
              <a:rPr lang="en-GB" smtClean="0"/>
              <a:t>18/05/2019</a:t>
            </a:fld>
            <a:endParaRPr lang="en-GB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376D8-A72A-47F5-B9E1-9F12C055F6F3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299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093F6-4584-48B5-91C0-40623984D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4C053C-DF44-4C71-A62A-3EC290DF2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61576B-38F3-4EC9-A3E8-83D22707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18.05.2019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40FE32-BC24-4FC2-A6B5-2F8450B8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505C82-28FA-4C2E-BE09-8FE6DDC3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856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9F83D-D821-41BA-8AA6-C3422998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F48B2E-1139-46F2-916F-642FF452A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0B31BE-0F95-4872-87B6-E68B1C46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18.05.2019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245C3A-8D17-430A-B3E1-41F845F1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D9572E-327C-49FB-8859-6052E1EB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181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0A0C973-C121-45AD-99C5-EF64F1B77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B0DECC-4FA4-42BC-B864-CD610B9C7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A74DD3-D61C-4AD1-9FE9-9AB0C211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18.05.2019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452A54-D9B4-4751-B3C8-D6AD8E59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F7A784-705A-4667-988F-5063ED9F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68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F047D-5500-443B-A660-1AB00A02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1FACDD-3366-4259-8BE5-DA8F8A67A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8E4D68-765D-49FE-BCE2-CD950E91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18.05.2019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9FBD55-F640-46CD-8048-0E64429A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C05593-706C-4889-B189-15B7DCFD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184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1B99FA-F6E7-4D9E-A5D3-EE7239C7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E92C01-CA14-493F-B532-965A04213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604893-5E63-4CF6-9077-636582C1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18.05.2019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8B7F3B-F814-4DCE-916B-4F4F7A2DE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7F4C87-67CD-41B8-8502-21D0DD78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425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710BB-A3DB-417E-A6AD-2F3202BD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E9BE2-BCD2-46CE-8D31-5EB620A81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7E04F0-D7D3-4B67-AF85-9C00A56CB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533FF1-D5F0-4DB5-A8CA-1994289C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18.05.2019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2FD99C-B9C2-4208-A8BB-066FF20F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956358-F5F6-443F-A69F-B3815B44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362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36AE2-C9BC-401A-B072-B08C2599F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9E1D97-D184-4C45-B948-6C3824377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E6E0AD-4886-4044-9E5C-544ECEF6D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97BA98F-0554-4314-87AD-A516AABF4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00B652-8766-4148-A9B5-66DDAD151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16467C-7129-4494-9B2C-E4584B956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18.05.2019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E1B4AFA-48FC-4279-B549-7B46BF1F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C5FD891-4D34-40C5-A971-6F948135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628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D1A61-92B1-495C-930D-B8E6BAEA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1CA5AF-7B3E-44D1-BB7D-D889C543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18.05.2019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E3D616-32CD-48C2-AC3B-023F99EE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CD8900-8113-42F9-9ECD-A0746772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798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52BE057-10D3-4111-ABA4-70B2AB75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18.05.2019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66DB50-2E28-4B2C-A902-45952979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AB50A5-AC06-4390-9F9A-9BFBC6D4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64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A8856-6066-42F3-B9CD-E4F41CA30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C2BEAD-1F09-4AD2-9663-B95FC0F7A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CA73CC-8001-4548-AA6F-1482BAE48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00473F-E74B-4C6E-9B45-F56A8525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18.05.2019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599CA6-1744-4238-A858-FDF782B9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329257-2CA3-485C-8534-2A0150D3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923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3D9E9-1E3C-451F-86CE-FF04C41C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CA6BC27-BF35-438B-9BC0-034DB8D30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D4297B-872A-4892-AA0E-099358CA8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4212E4-556C-43BF-89BF-0182A679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18.05.2019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754070-50FB-47FB-81F2-B92C3F94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D8C75C-DD34-4C81-99A2-F584D939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220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93AAF28-2BC0-46A5-87B3-2F299218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9090A9-34FB-4FAA-931C-D9D18EA27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44DB34-44DB-4304-802E-751672716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5E0E0-4D0D-4CD4-AF77-BF99AC711AE8}" type="datetimeFigureOut">
              <a:rPr lang="de-DE" smtClean="0"/>
              <a:t>18.05.2019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7EED13-E4DC-49ED-8936-31EE79C24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7873E6-85B1-453B-A977-019326400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946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9CCD1F7-DDE0-472A-B0EA-6A6138A4EC63}"/>
              </a:ext>
            </a:extLst>
          </p:cNvPr>
          <p:cNvSpPr/>
          <p:nvPr/>
        </p:nvSpPr>
        <p:spPr>
          <a:xfrm>
            <a:off x="3496574" y="1058174"/>
            <a:ext cx="1627517" cy="86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Deep Learning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BA3AC3D-7AC6-451C-B35C-0595E3365871}"/>
              </a:ext>
            </a:extLst>
          </p:cNvPr>
          <p:cNvSpPr/>
          <p:nvPr/>
        </p:nvSpPr>
        <p:spPr>
          <a:xfrm>
            <a:off x="1506747" y="2435524"/>
            <a:ext cx="1627517" cy="86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Supervised Learning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A84C30A-F645-404C-BADC-8DAE9A86434C}"/>
              </a:ext>
            </a:extLst>
          </p:cNvPr>
          <p:cNvSpPr/>
          <p:nvPr/>
        </p:nvSpPr>
        <p:spPr>
          <a:xfrm>
            <a:off x="3496574" y="2435524"/>
            <a:ext cx="1627517" cy="86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Semi-supervised Learning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87D362-D7D9-41FB-998F-B2063F46C365}"/>
              </a:ext>
            </a:extLst>
          </p:cNvPr>
          <p:cNvSpPr/>
          <p:nvPr/>
        </p:nvSpPr>
        <p:spPr>
          <a:xfrm>
            <a:off x="5486401" y="2435523"/>
            <a:ext cx="1627517" cy="86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Unsupervised Learning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03EADA5-6821-4508-9D84-69FA3CA8D28B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2320506" y="1920815"/>
            <a:ext cx="1989827" cy="5147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5E3B2AD-A166-4DE1-AE72-936D652EFEA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310333" y="1920815"/>
            <a:ext cx="0" cy="5147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BD1E561-3F80-44A4-882D-A2D0B1805A43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4310333" y="1920815"/>
            <a:ext cx="1989827" cy="5147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32AE7CD7-7EF7-460F-AA32-83F6EBD555A1}"/>
              </a:ext>
            </a:extLst>
          </p:cNvPr>
          <p:cNvSpPr/>
          <p:nvPr/>
        </p:nvSpPr>
        <p:spPr>
          <a:xfrm>
            <a:off x="4153990" y="3945193"/>
            <a:ext cx="1332411" cy="761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Clustering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0100DE5-9423-4A70-853D-BF22161CAABC}"/>
              </a:ext>
            </a:extLst>
          </p:cNvPr>
          <p:cNvSpPr/>
          <p:nvPr/>
        </p:nvSpPr>
        <p:spPr>
          <a:xfrm>
            <a:off x="5633953" y="3945192"/>
            <a:ext cx="1332411" cy="761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Dimensiona-lity Reduction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66BE67D-7D19-45D5-8E16-FF913B5426AE}"/>
              </a:ext>
            </a:extLst>
          </p:cNvPr>
          <p:cNvSpPr/>
          <p:nvPr/>
        </p:nvSpPr>
        <p:spPr>
          <a:xfrm>
            <a:off x="7113916" y="3945191"/>
            <a:ext cx="1332411" cy="761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…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2A8514F-825C-41A6-840C-7ED15F06914A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4820196" y="3298164"/>
            <a:ext cx="1479964" cy="6470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8B6058B-23D4-403E-92C8-6D54D6DFC789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 flipH="1">
            <a:off x="6300159" y="3298164"/>
            <a:ext cx="1" cy="6470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1DE7477-9455-4FBB-8A67-7DC0CEAC67E7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6300160" y="3298164"/>
            <a:ext cx="1479962" cy="6470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8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2B4A152-382B-4FED-8671-846B6E05AE10}"/>
              </a:ext>
            </a:extLst>
          </p:cNvPr>
          <p:cNvSpPr/>
          <p:nvPr/>
        </p:nvSpPr>
        <p:spPr>
          <a:xfrm>
            <a:off x="3937686" y="2042984"/>
            <a:ext cx="1169773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Processing Rule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12E3410-D707-4217-93EC-ECC6C29B8EC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710249" y="2335427"/>
            <a:ext cx="122743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3FAC965-0928-4165-9C3D-446CF01ADE1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107459" y="2335427"/>
            <a:ext cx="98854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45E00DD-F359-4AC8-8BED-D780314D38AD}"/>
              </a:ext>
            </a:extLst>
          </p:cNvPr>
          <p:cNvSpPr txBox="1"/>
          <p:nvPr/>
        </p:nvSpPr>
        <p:spPr>
          <a:xfrm>
            <a:off x="2615513" y="2294237"/>
            <a:ext cx="1416908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Input </a:t>
            </a:r>
            <a:r>
              <a:rPr lang="en-GB" dirty="0"/>
              <a:t>signal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4CF7300-07E1-4848-86A7-C05E2ECE54CA}"/>
              </a:ext>
            </a:extLst>
          </p:cNvPr>
          <p:cNvSpPr txBox="1"/>
          <p:nvPr/>
        </p:nvSpPr>
        <p:spPr>
          <a:xfrm>
            <a:off x="5572897" y="2294236"/>
            <a:ext cx="856735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65C536AE-40CC-4469-9EF1-C3C1967AA88A}"/>
              </a:ext>
            </a:extLst>
          </p:cNvPr>
          <p:cNvSpPr/>
          <p:nvPr/>
        </p:nvSpPr>
        <p:spPr>
          <a:xfrm>
            <a:off x="856427" y="3429000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FE24B93-E548-4D2E-8A37-CFE80CE487DF}"/>
              </a:ext>
            </a:extLst>
          </p:cNvPr>
          <p:cNvSpPr/>
          <p:nvPr/>
        </p:nvSpPr>
        <p:spPr>
          <a:xfrm>
            <a:off x="856426" y="4812890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baseline="-25000" dirty="0"/>
              <a:t>d</a:t>
            </a:r>
            <a:endParaRPr lang="en-GB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B237226-58BB-4128-B743-CE95049D4B38}"/>
              </a:ext>
            </a:extLst>
          </p:cNvPr>
          <p:cNvSpPr txBox="1"/>
          <p:nvPr/>
        </p:nvSpPr>
        <p:spPr>
          <a:xfrm>
            <a:off x="856426" y="3923105"/>
            <a:ext cx="522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1818AED-B2A0-4250-95A3-3890CB240701}"/>
              </a:ext>
            </a:extLst>
          </p:cNvPr>
          <p:cNvSpPr/>
          <p:nvPr/>
        </p:nvSpPr>
        <p:spPr>
          <a:xfrm>
            <a:off x="2550033" y="4120945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Φ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9AF3539-6AE8-4FCF-8C8B-3DBD95FBCAD4}"/>
              </a:ext>
            </a:extLst>
          </p:cNvPr>
          <p:cNvCxnSpPr>
            <a:cxnSpLocks/>
            <a:stCxn id="21" idx="6"/>
            <a:endCxn id="26" idx="2"/>
          </p:cNvCxnSpPr>
          <p:nvPr/>
        </p:nvCxnSpPr>
        <p:spPr>
          <a:xfrm>
            <a:off x="1378974" y="3692825"/>
            <a:ext cx="1171059" cy="6919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835628E-70C9-44CD-A4AD-7178CB43CDC2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 flipV="1">
            <a:off x="1378973" y="4384770"/>
            <a:ext cx="1171060" cy="6919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61DAAB07-51EE-4C1E-81D7-52AA012E71D5}"/>
              </a:ext>
            </a:extLst>
          </p:cNvPr>
          <p:cNvSpPr txBox="1"/>
          <p:nvPr/>
        </p:nvSpPr>
        <p:spPr>
          <a:xfrm>
            <a:off x="1713782" y="3536830"/>
            <a:ext cx="46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</a:t>
            </a:r>
            <a:r>
              <a:rPr lang="en-GB" baseline="-25000" dirty="0"/>
              <a:t>1</a:t>
            </a:r>
            <a:endParaRPr lang="en-GB" dirty="0"/>
          </a:p>
          <a:p>
            <a:endParaRPr lang="en-GB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AAF9603-963A-43FA-B2EF-080319F8EBA3}"/>
              </a:ext>
            </a:extLst>
          </p:cNvPr>
          <p:cNvSpPr txBox="1"/>
          <p:nvPr/>
        </p:nvSpPr>
        <p:spPr>
          <a:xfrm>
            <a:off x="1713782" y="4753548"/>
            <a:ext cx="46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</a:t>
            </a:r>
            <a:r>
              <a:rPr lang="en-GB" baseline="-25000" dirty="0"/>
              <a:t>d</a:t>
            </a:r>
            <a:endParaRPr lang="en-GB" dirty="0"/>
          </a:p>
          <a:p>
            <a:endParaRPr lang="en-GB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8B6BCFCB-2A49-4833-855C-8781DB089B27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3072580" y="4384770"/>
            <a:ext cx="6080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A26204A2-E50F-4D2E-A2DC-B130060B780C}"/>
              </a:ext>
            </a:extLst>
          </p:cNvPr>
          <p:cNvSpPr txBox="1"/>
          <p:nvPr/>
        </p:nvSpPr>
        <p:spPr>
          <a:xfrm>
            <a:off x="3146554" y="4002263"/>
            <a:ext cx="302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</a:p>
          <a:p>
            <a:endParaRPr lang="en-GB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5F77573-904D-4565-9CDD-4F536BCC091E}"/>
              </a:ext>
            </a:extLst>
          </p:cNvPr>
          <p:cNvCxnSpPr>
            <a:cxnSpLocks/>
            <a:endCxn id="26" idx="4"/>
          </p:cNvCxnSpPr>
          <p:nvPr/>
        </p:nvCxnSpPr>
        <p:spPr>
          <a:xfrm flipV="1">
            <a:off x="2811307" y="4648594"/>
            <a:ext cx="0" cy="8263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BAD46E4D-551B-43E0-9649-FD6347523169}"/>
              </a:ext>
            </a:extLst>
          </p:cNvPr>
          <p:cNvSpPr txBox="1"/>
          <p:nvPr/>
        </p:nvSpPr>
        <p:spPr>
          <a:xfrm>
            <a:off x="2660205" y="5399879"/>
            <a:ext cx="302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  <a:p>
            <a:endParaRPr lang="en-GB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40430D9E-186B-4E10-B403-1F126062CF6F}"/>
              </a:ext>
            </a:extLst>
          </p:cNvPr>
          <p:cNvSpPr/>
          <p:nvPr/>
        </p:nvSpPr>
        <p:spPr>
          <a:xfrm>
            <a:off x="7838189" y="3692824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25CCAA10-9A27-4165-9A57-0A518E790BD4}"/>
              </a:ext>
            </a:extLst>
          </p:cNvPr>
          <p:cNvSpPr/>
          <p:nvPr/>
        </p:nvSpPr>
        <p:spPr>
          <a:xfrm>
            <a:off x="7838188" y="5076714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baseline="-25000" dirty="0"/>
              <a:t>d</a:t>
            </a:r>
            <a:endParaRPr lang="en-GB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E6549531-4B9C-462D-A9B1-A22B36AACE41}"/>
              </a:ext>
            </a:extLst>
          </p:cNvPr>
          <p:cNvSpPr txBox="1"/>
          <p:nvPr/>
        </p:nvSpPr>
        <p:spPr>
          <a:xfrm>
            <a:off x="7838188" y="4186929"/>
            <a:ext cx="522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77DB0712-59F0-4674-B971-D23B3E611D55}"/>
              </a:ext>
            </a:extLst>
          </p:cNvPr>
          <p:cNvSpPr/>
          <p:nvPr/>
        </p:nvSpPr>
        <p:spPr>
          <a:xfrm>
            <a:off x="9490428" y="3692824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Φ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A1422F8-72E6-45EF-80FB-2B496DCB5AE3}"/>
              </a:ext>
            </a:extLst>
          </p:cNvPr>
          <p:cNvCxnSpPr>
            <a:cxnSpLocks/>
            <a:stCxn id="46" idx="6"/>
            <a:endCxn id="49" idx="2"/>
          </p:cNvCxnSpPr>
          <p:nvPr/>
        </p:nvCxnSpPr>
        <p:spPr>
          <a:xfrm>
            <a:off x="8360736" y="3956649"/>
            <a:ext cx="112969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07D322CE-F1BE-4BCC-864F-41D99D2E3A02}"/>
              </a:ext>
            </a:extLst>
          </p:cNvPr>
          <p:cNvCxnSpPr>
            <a:cxnSpLocks/>
            <a:stCxn id="47" idx="6"/>
            <a:endCxn id="49" idx="3"/>
          </p:cNvCxnSpPr>
          <p:nvPr/>
        </p:nvCxnSpPr>
        <p:spPr>
          <a:xfrm flipV="1">
            <a:off x="8360735" y="4143201"/>
            <a:ext cx="1206218" cy="11973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D3C6DD06-C7A0-410A-8290-E11414B8CE36}"/>
              </a:ext>
            </a:extLst>
          </p:cNvPr>
          <p:cNvCxnSpPr>
            <a:cxnSpLocks/>
            <a:stCxn id="49" idx="6"/>
          </p:cNvCxnSpPr>
          <p:nvPr/>
        </p:nvCxnSpPr>
        <p:spPr>
          <a:xfrm>
            <a:off x="10012975" y="3956649"/>
            <a:ext cx="6080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2DCC8978-D10D-4E90-9136-69BED4952B6E}"/>
              </a:ext>
            </a:extLst>
          </p:cNvPr>
          <p:cNvSpPr txBox="1"/>
          <p:nvPr/>
        </p:nvSpPr>
        <p:spPr>
          <a:xfrm>
            <a:off x="10620120" y="3738439"/>
            <a:ext cx="421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  <a:r>
              <a:rPr lang="en-GB" baseline="-25000" dirty="0"/>
              <a:t>1</a:t>
            </a:r>
            <a:endParaRPr lang="en-GB" dirty="0"/>
          </a:p>
          <a:p>
            <a:endParaRPr lang="en-GB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3865A838-AE42-44FA-A743-58EF029E6F8D}"/>
              </a:ext>
            </a:extLst>
          </p:cNvPr>
          <p:cNvSpPr txBox="1"/>
          <p:nvPr/>
        </p:nvSpPr>
        <p:spPr>
          <a:xfrm>
            <a:off x="9490428" y="4186929"/>
            <a:ext cx="522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0E6585B8-C583-4B77-AF2B-964D8C027451}"/>
              </a:ext>
            </a:extLst>
          </p:cNvPr>
          <p:cNvSpPr/>
          <p:nvPr/>
        </p:nvSpPr>
        <p:spPr>
          <a:xfrm>
            <a:off x="9490428" y="5076713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Φ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9496FD81-656C-44A0-9F51-23A8D22BCDE8}"/>
              </a:ext>
            </a:extLst>
          </p:cNvPr>
          <p:cNvCxnSpPr>
            <a:cxnSpLocks/>
            <a:stCxn id="47" idx="6"/>
            <a:endCxn id="60" idx="2"/>
          </p:cNvCxnSpPr>
          <p:nvPr/>
        </p:nvCxnSpPr>
        <p:spPr>
          <a:xfrm flipV="1">
            <a:off x="8360735" y="5340538"/>
            <a:ext cx="112969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C42FA38B-800B-4B9A-BB92-7382B9AA4A04}"/>
              </a:ext>
            </a:extLst>
          </p:cNvPr>
          <p:cNvCxnSpPr>
            <a:cxnSpLocks/>
            <a:stCxn id="46" idx="6"/>
            <a:endCxn id="60" idx="1"/>
          </p:cNvCxnSpPr>
          <p:nvPr/>
        </p:nvCxnSpPr>
        <p:spPr>
          <a:xfrm>
            <a:off x="8360736" y="3956649"/>
            <a:ext cx="1206217" cy="1197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B0ABA6CB-B1C0-4DB6-A849-E6F3087A8CF3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10012975" y="5340538"/>
            <a:ext cx="60714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1A779D4D-753C-4312-B671-930C6471D49A}"/>
              </a:ext>
            </a:extLst>
          </p:cNvPr>
          <p:cNvSpPr txBox="1"/>
          <p:nvPr/>
        </p:nvSpPr>
        <p:spPr>
          <a:xfrm>
            <a:off x="10620120" y="5192874"/>
            <a:ext cx="44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  <a:r>
              <a:rPr lang="en-GB" baseline="-25000" dirty="0"/>
              <a:t>c</a:t>
            </a:r>
            <a:endParaRPr lang="en-GB" dirty="0"/>
          </a:p>
          <a:p>
            <a:endParaRPr lang="en-GB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F4A9855E-DD9B-41AB-8686-66CB107C2E62}"/>
              </a:ext>
            </a:extLst>
          </p:cNvPr>
          <p:cNvSpPr/>
          <p:nvPr/>
        </p:nvSpPr>
        <p:spPr>
          <a:xfrm>
            <a:off x="8741746" y="1351480"/>
            <a:ext cx="494270" cy="1639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dbl" dirty="0"/>
              <a:t>W</a:t>
            </a:r>
          </a:p>
          <a:p>
            <a:pPr algn="ctr"/>
            <a:r>
              <a:rPr lang="de-DE" u="sng" dirty="0"/>
              <a:t>b</a:t>
            </a:r>
          </a:p>
          <a:p>
            <a:pPr algn="ctr"/>
            <a:r>
              <a:rPr lang="en-GB" dirty="0"/>
              <a:t>Φ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A4C65012-B51B-45E3-8412-1B785386CE52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7838188" y="2170981"/>
            <a:ext cx="90355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8C109B5-56EC-4B08-A9ED-268490D0A547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9236016" y="2170981"/>
            <a:ext cx="12274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90420362-D6E6-48F4-984E-41AECDCF15D4}"/>
              </a:ext>
            </a:extLst>
          </p:cNvPr>
          <p:cNvSpPr txBox="1"/>
          <p:nvPr/>
        </p:nvSpPr>
        <p:spPr>
          <a:xfrm>
            <a:off x="10381388" y="1937689"/>
            <a:ext cx="30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y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8209F35D-10DE-47F2-B738-5A4A4FE4B5E7}"/>
              </a:ext>
            </a:extLst>
          </p:cNvPr>
          <p:cNvSpPr txBox="1"/>
          <p:nvPr/>
        </p:nvSpPr>
        <p:spPr>
          <a:xfrm>
            <a:off x="7530553" y="1937689"/>
            <a:ext cx="30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1623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C207DB2-7CFF-41E3-9BAB-7D2B53ADFC2B}"/>
              </a:ext>
            </a:extLst>
          </p:cNvPr>
          <p:cNvSpPr/>
          <p:nvPr/>
        </p:nvSpPr>
        <p:spPr>
          <a:xfrm>
            <a:off x="2281415" y="1329867"/>
            <a:ext cx="1635211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8F335CD-83D7-463C-AE95-285A40AC45C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053978" y="1622310"/>
            <a:ext cx="122743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8763CFE-6B99-4C07-9F67-8660AA1CE451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3916626" y="1619516"/>
            <a:ext cx="731752" cy="27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E2B9AC6D-7502-4898-A5FE-30E3F2B7CBAE}"/>
              </a:ext>
            </a:extLst>
          </p:cNvPr>
          <p:cNvSpPr txBox="1"/>
          <p:nvPr/>
        </p:nvSpPr>
        <p:spPr>
          <a:xfrm>
            <a:off x="720346" y="1436414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u="sng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GB"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07839CF-A6F2-47AF-B1CC-C3A1E5208FB0}"/>
              </a:ext>
            </a:extLst>
          </p:cNvPr>
          <p:cNvCxnSpPr>
            <a:cxnSpLocks/>
          </p:cNvCxnSpPr>
          <p:nvPr/>
        </p:nvCxnSpPr>
        <p:spPr>
          <a:xfrm flipV="1">
            <a:off x="2745337" y="1619516"/>
            <a:ext cx="707366" cy="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7969B58E-9980-4142-86FA-A1E8E204E13F}"/>
              </a:ext>
            </a:extLst>
          </p:cNvPr>
          <p:cNvSpPr txBox="1"/>
          <p:nvPr/>
        </p:nvSpPr>
        <p:spPr>
          <a:xfrm>
            <a:off x="4015996" y="1222715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u="sng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1200" u="sng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GB"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97DA102-01A0-4963-9E06-CE0AE3F5EE50}"/>
              </a:ext>
            </a:extLst>
          </p:cNvPr>
          <p:cNvSpPr/>
          <p:nvPr/>
        </p:nvSpPr>
        <p:spPr>
          <a:xfrm>
            <a:off x="4648378" y="1327073"/>
            <a:ext cx="698238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3029978-6401-4330-9773-48AB9BF759CE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997497" y="800100"/>
            <a:ext cx="0" cy="5269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AD12DF5F-69AA-4F33-A6F4-C609AF224086}"/>
              </a:ext>
            </a:extLst>
          </p:cNvPr>
          <p:cNvSpPr txBox="1"/>
          <p:nvPr/>
        </p:nvSpPr>
        <p:spPr>
          <a:xfrm>
            <a:off x="4997497" y="615434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u="sng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GB"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F66A0C0-F017-48FD-92D9-DBE6F73A8F26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346616" y="1619516"/>
            <a:ext cx="82276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2B5F770-30BF-4599-8E51-F452DF62B344}"/>
                  </a:ext>
                </a:extLst>
              </p:cNvPr>
              <p:cNvSpPr txBox="1"/>
              <p:nvPr/>
            </p:nvSpPr>
            <p:spPr>
              <a:xfrm>
                <a:off x="6169381" y="1408066"/>
                <a:ext cx="583843" cy="285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200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de-DE" sz="1200" b="0" i="0" smtClean="0">
                          <a:latin typeface="Cambria Math" panose="02040503050406030204" pitchFamily="18" charset="0"/>
                        </a:rPr>
                        <m:t>(</m:t>
                      </m:r>
                      <m:bar>
                        <m:bar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ba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2B5F770-30BF-4599-8E51-F452DF62B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381" y="1408066"/>
                <a:ext cx="583843" cy="285719"/>
              </a:xfrm>
              <a:prstGeom prst="rect">
                <a:avLst/>
              </a:prstGeom>
              <a:blipFill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FAFC8B20-CC26-49D4-961B-5ABC15E1862A}"/>
                  </a:ext>
                </a:extLst>
              </p:cNvPr>
              <p:cNvSpPr txBox="1"/>
              <p:nvPr/>
            </p:nvSpPr>
            <p:spPr>
              <a:xfrm>
                <a:off x="2642077" y="937847"/>
                <a:ext cx="9138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DNN, </a:t>
                </a:r>
                <a14:m>
                  <m:oMath xmlns:m="http://schemas.openxmlformats.org/officeDocument/2006/math">
                    <m:r>
                      <a:rPr lang="de-DE" sz="1200" b="0" i="1" u="sng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GB" sz="1200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FAFC8B20-CC26-49D4-961B-5ABC15E18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077" y="937847"/>
                <a:ext cx="913885" cy="276999"/>
              </a:xfrm>
              <a:prstGeom prst="rect">
                <a:avLst/>
              </a:prstGeom>
              <a:blipFill>
                <a:blip r:embed="rId3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hteck 28">
            <a:extLst>
              <a:ext uri="{FF2B5EF4-FFF2-40B4-BE49-F238E27FC236}">
                <a16:creationId xmlns:a16="http://schemas.microsoft.com/office/drawing/2014/main" id="{BACEE118-0E21-4A04-ABAE-6BE6BBDA1E77}"/>
              </a:ext>
            </a:extLst>
          </p:cNvPr>
          <p:cNvSpPr/>
          <p:nvPr/>
        </p:nvSpPr>
        <p:spPr>
          <a:xfrm>
            <a:off x="2229028" y="3261142"/>
            <a:ext cx="1635211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51D79E5-6EC5-463B-AF57-DD2ADBEF2161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466850" y="3553585"/>
            <a:ext cx="76217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9135742-1D7B-43A7-8838-AC0DD1FBB2EF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3864239" y="3553585"/>
            <a:ext cx="65537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755F68E4-3A8F-46E0-BEEE-902C9496F881}"/>
              </a:ext>
            </a:extLst>
          </p:cNvPr>
          <p:cNvSpPr txBox="1"/>
          <p:nvPr/>
        </p:nvSpPr>
        <p:spPr>
          <a:xfrm>
            <a:off x="1142536" y="3365438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u="sng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de-DE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D841FA7-0D2A-4B83-86C3-45A2A6B70338}"/>
              </a:ext>
            </a:extLst>
          </p:cNvPr>
          <p:cNvCxnSpPr>
            <a:cxnSpLocks/>
          </p:cNvCxnSpPr>
          <p:nvPr/>
        </p:nvCxnSpPr>
        <p:spPr>
          <a:xfrm flipH="1">
            <a:off x="2530714" y="3550790"/>
            <a:ext cx="1031836" cy="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0E4C1A9D-EE4D-424D-A9A4-F99414127683}"/>
              </a:ext>
            </a:extLst>
          </p:cNvPr>
          <p:cNvSpPr txBox="1"/>
          <p:nvPr/>
        </p:nvSpPr>
        <p:spPr>
          <a:xfrm>
            <a:off x="4519613" y="3365438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u="sng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de-DE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C5179BF-B265-4B0C-B723-68F143A8BF5E}"/>
              </a:ext>
            </a:extLst>
          </p:cNvPr>
          <p:cNvSpPr/>
          <p:nvPr/>
        </p:nvSpPr>
        <p:spPr>
          <a:xfrm>
            <a:off x="2281415" y="5235690"/>
            <a:ext cx="1635211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Encoder, f</a:t>
            </a:r>
            <a:r>
              <a:rPr lang="el-GR" u="sng" baseline="-25000" dirty="0"/>
              <a:t>ϑ</a:t>
            </a:r>
            <a:endParaRPr lang="de-DE" baseline="-25000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F2297BE-F0A0-4BB4-A71F-98560B68AD4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564726" y="5526903"/>
            <a:ext cx="716689" cy="12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06A6FE02-7ED8-4252-B1B2-970F143C23A1}"/>
              </a:ext>
            </a:extLst>
          </p:cNvPr>
          <p:cNvSpPr txBox="1"/>
          <p:nvPr/>
        </p:nvSpPr>
        <p:spPr>
          <a:xfrm>
            <a:off x="1645779" y="5128538"/>
            <a:ext cx="422190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x</a:t>
            </a:r>
            <a:endParaRPr lang="en-GB" u="sng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E570DD5-7DB8-4AC7-BC54-D220A6374B11}"/>
              </a:ext>
            </a:extLst>
          </p:cNvPr>
          <p:cNvSpPr txBox="1"/>
          <p:nvPr/>
        </p:nvSpPr>
        <p:spPr>
          <a:xfrm>
            <a:off x="4015996" y="5128538"/>
            <a:ext cx="422190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z</a:t>
            </a:r>
            <a:endParaRPr lang="en-GB" u="sng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0BE6653-851C-4C0A-9612-ECFCE0C77A6E}"/>
              </a:ext>
            </a:extLst>
          </p:cNvPr>
          <p:cNvSpPr/>
          <p:nvPr/>
        </p:nvSpPr>
        <p:spPr>
          <a:xfrm>
            <a:off x="6561826" y="5235690"/>
            <a:ext cx="698238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cost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5582195-C42D-4AA4-A99E-27A1201127F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10945" y="4708717"/>
            <a:ext cx="0" cy="5269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D88B0513-4E46-434A-AA4A-11CA2325359E}"/>
              </a:ext>
            </a:extLst>
          </p:cNvPr>
          <p:cNvSpPr txBox="1"/>
          <p:nvPr/>
        </p:nvSpPr>
        <p:spPr>
          <a:xfrm>
            <a:off x="6588514" y="4325872"/>
            <a:ext cx="644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y</a:t>
            </a:r>
            <a:r>
              <a:rPr lang="de-DE" dirty="0"/>
              <a:t> = </a:t>
            </a:r>
            <a:r>
              <a:rPr lang="de-DE" u="sng" dirty="0"/>
              <a:t>x</a:t>
            </a:r>
            <a:endParaRPr lang="en-GB" u="sng" dirty="0"/>
          </a:p>
          <a:p>
            <a:r>
              <a:rPr lang="de-DE" u="sng" dirty="0"/>
              <a:t> </a:t>
            </a:r>
            <a:endParaRPr lang="en-GB" u="sng" dirty="0"/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2014BEEE-184D-42C1-8AC2-9ADC94A5DDD3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260064" y="5528133"/>
            <a:ext cx="82276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F8CB53D7-6C8D-44FD-9EEF-25949A8A87CF}"/>
              </a:ext>
            </a:extLst>
          </p:cNvPr>
          <p:cNvSpPr txBox="1"/>
          <p:nvPr/>
        </p:nvSpPr>
        <p:spPr>
          <a:xfrm>
            <a:off x="8032983" y="5342237"/>
            <a:ext cx="5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L(</a:t>
            </a:r>
            <a:r>
              <a:rPr lang="el-GR" u="sng" dirty="0"/>
              <a:t>ϑ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7C47286-6AAA-405C-8C83-8824C250DDC4}"/>
              </a:ext>
            </a:extLst>
          </p:cNvPr>
          <p:cNvSpPr/>
          <p:nvPr/>
        </p:nvSpPr>
        <p:spPr>
          <a:xfrm>
            <a:off x="4480504" y="5235690"/>
            <a:ext cx="1635211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Decoder, g</a:t>
            </a:r>
            <a:r>
              <a:rPr lang="el-GR" u="sng" baseline="-25000" dirty="0"/>
              <a:t>ϑ</a:t>
            </a:r>
            <a:endParaRPr lang="de-DE" baseline="-25000" dirty="0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69C37F5B-5D17-48A1-928C-EA59637D0028}"/>
              </a:ext>
            </a:extLst>
          </p:cNvPr>
          <p:cNvCxnSpPr>
            <a:cxnSpLocks/>
            <a:stCxn id="21" idx="3"/>
            <a:endCxn id="42" idx="1"/>
          </p:cNvCxnSpPr>
          <p:nvPr/>
        </p:nvCxnSpPr>
        <p:spPr>
          <a:xfrm>
            <a:off x="3916626" y="5528133"/>
            <a:ext cx="56387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733F47C-CEFB-458E-828A-AEBCFE0D0EAB}"/>
              </a:ext>
            </a:extLst>
          </p:cNvPr>
          <p:cNvCxnSpPr>
            <a:cxnSpLocks/>
            <a:stCxn id="42" idx="3"/>
            <a:endCxn id="36" idx="1"/>
          </p:cNvCxnSpPr>
          <p:nvPr/>
        </p:nvCxnSpPr>
        <p:spPr>
          <a:xfrm>
            <a:off x="6115715" y="5528133"/>
            <a:ext cx="44611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E1AD1BB6-BF3E-4EC5-81AC-E5E29324D8A4}"/>
              </a:ext>
            </a:extLst>
          </p:cNvPr>
          <p:cNvSpPr txBox="1"/>
          <p:nvPr/>
        </p:nvSpPr>
        <p:spPr>
          <a:xfrm>
            <a:off x="6178289" y="5128538"/>
            <a:ext cx="224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r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12521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8AE00695-3AC8-454B-A0A2-25606B9B630D}"/>
                  </a:ext>
                </a:extLst>
              </p:cNvPr>
              <p:cNvSpPr/>
              <p:nvPr/>
            </p:nvSpPr>
            <p:spPr>
              <a:xfrm rot="2232046">
                <a:off x="1532160" y="468948"/>
                <a:ext cx="725493" cy="29705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ba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8AE00695-3AC8-454B-A0A2-25606B9B6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32046">
                <a:off x="1532160" y="468948"/>
                <a:ext cx="725493" cy="297054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378024AD-1EB1-45DF-9138-1A2079191B6E}"/>
                  </a:ext>
                </a:extLst>
              </p:cNvPr>
              <p:cNvSpPr/>
              <p:nvPr/>
            </p:nvSpPr>
            <p:spPr>
              <a:xfrm rot="19531907">
                <a:off x="2719106" y="479378"/>
                <a:ext cx="725493" cy="2970545"/>
              </a:xfrm>
              <a:prstGeom prst="ellipse">
                <a:avLst/>
              </a:prstGeom>
              <a:solidFill>
                <a:srgbClr val="7030A0">
                  <a:alpha val="75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ba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378024AD-1EB1-45DF-9138-1A2079191B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31907">
                <a:off x="2719106" y="479378"/>
                <a:ext cx="725493" cy="297054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>
            <a:extLst>
              <a:ext uri="{FF2B5EF4-FFF2-40B4-BE49-F238E27FC236}">
                <a16:creationId xmlns:a16="http://schemas.microsoft.com/office/drawing/2014/main" id="{9A0F88C2-DCF9-4E51-84B4-24D663B15010}"/>
              </a:ext>
            </a:extLst>
          </p:cNvPr>
          <p:cNvSpPr/>
          <p:nvPr/>
        </p:nvSpPr>
        <p:spPr>
          <a:xfrm>
            <a:off x="1942201" y="1556425"/>
            <a:ext cx="155643" cy="17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8BD0ABB-55D4-4179-83B7-0401FA3F80F3}"/>
              </a:ext>
            </a:extLst>
          </p:cNvPr>
          <p:cNvSpPr/>
          <p:nvPr/>
        </p:nvSpPr>
        <p:spPr>
          <a:xfrm>
            <a:off x="2415614" y="1027889"/>
            <a:ext cx="155643" cy="17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137F0D2-59C9-49A5-949F-212470E85719}"/>
              </a:ext>
            </a:extLst>
          </p:cNvPr>
          <p:cNvSpPr/>
          <p:nvPr/>
        </p:nvSpPr>
        <p:spPr>
          <a:xfrm>
            <a:off x="3258678" y="2367064"/>
            <a:ext cx="155643" cy="17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BD5E69B3-5F69-4A74-9012-1FA8F8F5392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rot="5400000" flipH="1" flipV="1">
            <a:off x="2094703" y="1183335"/>
            <a:ext cx="379081" cy="418385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krümmt 11">
            <a:extLst>
              <a:ext uri="{FF2B5EF4-FFF2-40B4-BE49-F238E27FC236}">
                <a16:creationId xmlns:a16="http://schemas.microsoft.com/office/drawing/2014/main" id="{E67AFA45-D32E-467E-85FD-0B49AF375D79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2097844" y="1643974"/>
            <a:ext cx="1160834" cy="810639"/>
          </a:xfrm>
          <a:prstGeom prst="curvedConnector3">
            <a:avLst>
              <a:gd name="adj1" fmla="val 64246"/>
            </a:avLst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8D174A98-C3C2-4C6B-B0F5-219503D93954}"/>
              </a:ext>
            </a:extLst>
          </p:cNvPr>
          <p:cNvSpPr/>
          <p:nvPr/>
        </p:nvSpPr>
        <p:spPr>
          <a:xfrm>
            <a:off x="8378971" y="1010579"/>
            <a:ext cx="1144438" cy="1050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A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C4934BB1-F461-4211-86EE-E211E8516BC4}"/>
              </a:ext>
            </a:extLst>
          </p:cNvPr>
          <p:cNvSpPr/>
          <p:nvPr/>
        </p:nvSpPr>
        <p:spPr>
          <a:xfrm>
            <a:off x="10400428" y="1010579"/>
            <a:ext cx="1144438" cy="1050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B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94A500E-6C01-4153-9758-EE4234413035}"/>
              </a:ext>
            </a:extLst>
          </p:cNvPr>
          <p:cNvCxnSpPr>
            <a:cxnSpLocks/>
            <a:stCxn id="20" idx="0"/>
            <a:endCxn id="2" idx="2"/>
          </p:cNvCxnSpPr>
          <p:nvPr/>
        </p:nvCxnSpPr>
        <p:spPr>
          <a:xfrm flipV="1">
            <a:off x="8951190" y="2061044"/>
            <a:ext cx="0" cy="6920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4E54923-151F-4EB9-95B6-585C446A41D1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9523409" y="1535812"/>
            <a:ext cx="87701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15D3595-4F56-4453-A622-23379A5354EC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>
            <a:off x="10972647" y="2061044"/>
            <a:ext cx="0" cy="6920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B4165DAC-AC36-4CAF-B01D-15652AFE3A5F}"/>
              </a:ext>
            </a:extLst>
          </p:cNvPr>
          <p:cNvSpPr txBox="1"/>
          <p:nvPr/>
        </p:nvSpPr>
        <p:spPr>
          <a:xfrm>
            <a:off x="8343028" y="2753115"/>
            <a:ext cx="1216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Eingangsdaten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0DF9D18-EC37-4BE5-A907-7564B8DF4323}"/>
              </a:ext>
            </a:extLst>
          </p:cNvPr>
          <p:cNvSpPr txBox="1"/>
          <p:nvPr/>
        </p:nvSpPr>
        <p:spPr>
          <a:xfrm>
            <a:off x="10571521" y="2753114"/>
            <a:ext cx="802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Ausgabe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ED7EC4-AA45-4A8A-BAAB-33A9933A4CBB}"/>
              </a:ext>
            </a:extLst>
          </p:cNvPr>
          <p:cNvSpPr txBox="1"/>
          <p:nvPr/>
        </p:nvSpPr>
        <p:spPr>
          <a:xfrm>
            <a:off x="9570136" y="1273412"/>
            <a:ext cx="783565" cy="25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0F3F6A74-B6D9-4C3C-B63C-96E4CF06AF60}"/>
              </a:ext>
            </a:extLst>
          </p:cNvPr>
          <p:cNvSpPr/>
          <p:nvPr/>
        </p:nvSpPr>
        <p:spPr>
          <a:xfrm>
            <a:off x="7861386" y="799407"/>
            <a:ext cx="4100423" cy="16552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14918F7-19C7-4E19-A549-F0EAA93AD02C}"/>
              </a:ext>
            </a:extLst>
          </p:cNvPr>
          <p:cNvSpPr txBox="1"/>
          <p:nvPr/>
        </p:nvSpPr>
        <p:spPr>
          <a:xfrm>
            <a:off x="7861386" y="534836"/>
            <a:ext cx="1216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Lifelong DNN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733CC786-0B86-4B5E-87D4-3054F3DB57BD}"/>
              </a:ext>
            </a:extLst>
          </p:cNvPr>
          <p:cNvSpPr/>
          <p:nvPr/>
        </p:nvSpPr>
        <p:spPr>
          <a:xfrm>
            <a:off x="4882504" y="3418286"/>
            <a:ext cx="1751163" cy="22962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1985214-4E16-4C20-AF28-C6CDC55CAE76}"/>
              </a:ext>
            </a:extLst>
          </p:cNvPr>
          <p:cNvCxnSpPr>
            <a:cxnSpLocks/>
            <a:stCxn id="34" idx="0"/>
            <a:endCxn id="42" idx="2"/>
          </p:cNvCxnSpPr>
          <p:nvPr/>
        </p:nvCxnSpPr>
        <p:spPr>
          <a:xfrm flipV="1">
            <a:off x="5752275" y="5615795"/>
            <a:ext cx="803" cy="5072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FEFC6C9C-B303-45F5-B0BC-F420A88D55BE}"/>
              </a:ext>
            </a:extLst>
          </p:cNvPr>
          <p:cNvSpPr txBox="1"/>
          <p:nvPr/>
        </p:nvSpPr>
        <p:spPr>
          <a:xfrm>
            <a:off x="5144113" y="6123084"/>
            <a:ext cx="1216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Eingangsdaten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1FF88C0-56AE-4985-AFE1-9B228455DE3F}"/>
              </a:ext>
            </a:extLst>
          </p:cNvPr>
          <p:cNvSpPr txBox="1"/>
          <p:nvPr/>
        </p:nvSpPr>
        <p:spPr>
          <a:xfrm>
            <a:off x="6788141" y="3580597"/>
            <a:ext cx="802256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9BFC7EB-B850-404D-B629-3E0F6A0E3BD0}"/>
              </a:ext>
            </a:extLst>
          </p:cNvPr>
          <p:cNvSpPr/>
          <p:nvPr/>
        </p:nvSpPr>
        <p:spPr>
          <a:xfrm>
            <a:off x="5037781" y="5291331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5914469-ACC4-45A3-ADB2-902B0899283E}"/>
              </a:ext>
            </a:extLst>
          </p:cNvPr>
          <p:cNvSpPr/>
          <p:nvPr/>
        </p:nvSpPr>
        <p:spPr>
          <a:xfrm>
            <a:off x="5036978" y="4713883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CD7EC285-D971-4B6D-80D6-8841F6FC5AF4}"/>
              </a:ext>
            </a:extLst>
          </p:cNvPr>
          <p:cNvSpPr/>
          <p:nvPr/>
        </p:nvSpPr>
        <p:spPr>
          <a:xfrm>
            <a:off x="5037781" y="4135114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329E6AB4-A4E0-4B47-A4F3-E4B2354C857D}"/>
              </a:ext>
            </a:extLst>
          </p:cNvPr>
          <p:cNvSpPr/>
          <p:nvPr/>
        </p:nvSpPr>
        <p:spPr>
          <a:xfrm>
            <a:off x="5036978" y="3556864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8DA3BD70-C3AC-4DF5-8C61-C659E7279B0B}"/>
              </a:ext>
            </a:extLst>
          </p:cNvPr>
          <p:cNvSpPr/>
          <p:nvPr/>
        </p:nvSpPr>
        <p:spPr>
          <a:xfrm>
            <a:off x="5036978" y="2932980"/>
            <a:ext cx="1430594" cy="32446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7CD0C58B-5884-48FA-878E-25B0A673FDA1}"/>
              </a:ext>
            </a:extLst>
          </p:cNvPr>
          <p:cNvCxnSpPr>
            <a:cxnSpLocks/>
            <a:stCxn id="42" idx="0"/>
            <a:endCxn id="44" idx="2"/>
          </p:cNvCxnSpPr>
          <p:nvPr/>
        </p:nvCxnSpPr>
        <p:spPr>
          <a:xfrm flipH="1" flipV="1">
            <a:off x="5752275" y="5038347"/>
            <a:ext cx="803" cy="2529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D1E0EE38-7DF9-4DA1-AACD-F05A152D4C1F}"/>
              </a:ext>
            </a:extLst>
          </p:cNvPr>
          <p:cNvCxnSpPr>
            <a:cxnSpLocks/>
            <a:stCxn id="44" idx="0"/>
            <a:endCxn id="47" idx="2"/>
          </p:cNvCxnSpPr>
          <p:nvPr/>
        </p:nvCxnSpPr>
        <p:spPr>
          <a:xfrm flipV="1">
            <a:off x="5752275" y="4459578"/>
            <a:ext cx="803" cy="2543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5E215273-62D4-48F5-8E36-5C3A628ECC0F}"/>
              </a:ext>
            </a:extLst>
          </p:cNvPr>
          <p:cNvCxnSpPr>
            <a:cxnSpLocks/>
            <a:stCxn id="47" idx="0"/>
            <a:endCxn id="48" idx="2"/>
          </p:cNvCxnSpPr>
          <p:nvPr/>
        </p:nvCxnSpPr>
        <p:spPr>
          <a:xfrm flipH="1" flipV="1">
            <a:off x="5752275" y="3881328"/>
            <a:ext cx="803" cy="2537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9B001838-8432-4593-AF6D-417EE4DB2EEB}"/>
              </a:ext>
            </a:extLst>
          </p:cNvPr>
          <p:cNvCxnSpPr>
            <a:cxnSpLocks/>
            <a:stCxn id="48" idx="0"/>
            <a:endCxn id="49" idx="2"/>
          </p:cNvCxnSpPr>
          <p:nvPr/>
        </p:nvCxnSpPr>
        <p:spPr>
          <a:xfrm flipV="1">
            <a:off x="5752275" y="3257444"/>
            <a:ext cx="0" cy="299420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E643E360-FA5A-4AA3-B96F-5DCFB55569A6}"/>
              </a:ext>
            </a:extLst>
          </p:cNvPr>
          <p:cNvCxnSpPr>
            <a:cxnSpLocks/>
            <a:stCxn id="48" idx="3"/>
            <a:endCxn id="35" idx="1"/>
          </p:cNvCxnSpPr>
          <p:nvPr/>
        </p:nvCxnSpPr>
        <p:spPr>
          <a:xfrm>
            <a:off x="6467572" y="3719096"/>
            <a:ext cx="32056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6F06E1A4-BD9F-4B16-B290-329A216A4B4A}"/>
              </a:ext>
            </a:extLst>
          </p:cNvPr>
          <p:cNvSpPr txBox="1"/>
          <p:nvPr/>
        </p:nvSpPr>
        <p:spPr>
          <a:xfrm>
            <a:off x="4070233" y="5315064"/>
            <a:ext cx="802256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Modul A</a:t>
            </a:r>
          </a:p>
        </p:txBody>
      </p:sp>
      <p:sp>
        <p:nvSpPr>
          <p:cNvPr id="75" name="Rechteck: abgerundete Ecken 74">
            <a:extLst>
              <a:ext uri="{FF2B5EF4-FFF2-40B4-BE49-F238E27FC236}">
                <a16:creationId xmlns:a16="http://schemas.microsoft.com/office/drawing/2014/main" id="{6FAACDDA-5374-4C92-AAD4-0176C8E4253A}"/>
              </a:ext>
            </a:extLst>
          </p:cNvPr>
          <p:cNvSpPr/>
          <p:nvPr/>
        </p:nvSpPr>
        <p:spPr>
          <a:xfrm>
            <a:off x="7590397" y="4061497"/>
            <a:ext cx="1144438" cy="1050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B</a:t>
            </a:r>
          </a:p>
        </p:txBody>
      </p: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BCE0CF7F-1A70-4BE5-8879-AEC796CDC21D}"/>
              </a:ext>
            </a:extLst>
          </p:cNvPr>
          <p:cNvCxnSpPr>
            <a:stCxn id="35" idx="3"/>
            <a:endCxn id="75" idx="0"/>
          </p:cNvCxnSpPr>
          <p:nvPr/>
        </p:nvCxnSpPr>
        <p:spPr>
          <a:xfrm>
            <a:off x="7590397" y="3719096"/>
            <a:ext cx="572219" cy="34240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53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2D4407BB-B787-4803-9A7A-C89A660AE021}"/>
              </a:ext>
            </a:extLst>
          </p:cNvPr>
          <p:cNvSpPr/>
          <p:nvPr/>
        </p:nvSpPr>
        <p:spPr>
          <a:xfrm>
            <a:off x="975986" y="3097615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A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AD545414-E73B-491B-98FF-29E3158FD4C4}"/>
              </a:ext>
            </a:extLst>
          </p:cNvPr>
          <p:cNvSpPr/>
          <p:nvPr/>
        </p:nvSpPr>
        <p:spPr>
          <a:xfrm>
            <a:off x="2163453" y="3097615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B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106F3DB-F92E-4F39-8F7C-88D1115B082D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1402984" y="3841102"/>
            <a:ext cx="0" cy="4861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E4896C73-BB6D-4C86-A74F-289E02D4973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829982" y="3469359"/>
            <a:ext cx="33347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31DB8E18-316F-4008-8E47-4E687EB8F8B2}"/>
              </a:ext>
            </a:extLst>
          </p:cNvPr>
          <p:cNvSpPr txBox="1"/>
          <p:nvPr/>
        </p:nvSpPr>
        <p:spPr>
          <a:xfrm>
            <a:off x="949164" y="4327277"/>
            <a:ext cx="90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Eingangs-daten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59499C1E-658C-4758-A3F4-0E0E67FCF754}"/>
              </a:ext>
            </a:extLst>
          </p:cNvPr>
          <p:cNvSpPr/>
          <p:nvPr/>
        </p:nvSpPr>
        <p:spPr>
          <a:xfrm>
            <a:off x="885400" y="2942304"/>
            <a:ext cx="2241258" cy="10545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850E2ADF-C6B3-4CB3-ACBF-F59E47D9E5F0}"/>
              </a:ext>
            </a:extLst>
          </p:cNvPr>
          <p:cNvSpPr/>
          <p:nvPr/>
        </p:nvSpPr>
        <p:spPr>
          <a:xfrm>
            <a:off x="3734828" y="3102531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A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5BEC9783-10A2-4459-A913-6B0A96F977FC}"/>
              </a:ext>
            </a:extLst>
          </p:cNvPr>
          <p:cNvSpPr/>
          <p:nvPr/>
        </p:nvSpPr>
        <p:spPr>
          <a:xfrm>
            <a:off x="4922295" y="3102531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B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9501125-42DB-4F5E-B5EC-7AAFC4296E1E}"/>
              </a:ext>
            </a:extLst>
          </p:cNvPr>
          <p:cNvCxnSpPr>
            <a:cxnSpLocks/>
            <a:stCxn id="27" idx="0"/>
            <a:endCxn id="22" idx="2"/>
          </p:cNvCxnSpPr>
          <p:nvPr/>
        </p:nvCxnSpPr>
        <p:spPr>
          <a:xfrm flipV="1">
            <a:off x="4161826" y="3846018"/>
            <a:ext cx="0" cy="4861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477AC26-B49A-41EB-96F2-4489B2E7FE84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4588824" y="3474275"/>
            <a:ext cx="33347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E0EBDCCF-E5B2-412F-BE28-171990C64398}"/>
              </a:ext>
            </a:extLst>
          </p:cNvPr>
          <p:cNvSpPr txBox="1"/>
          <p:nvPr/>
        </p:nvSpPr>
        <p:spPr>
          <a:xfrm>
            <a:off x="3708006" y="4332193"/>
            <a:ext cx="90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Eingangs-daten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00073C94-D0E7-4DAA-9EA2-526071FEE517}"/>
              </a:ext>
            </a:extLst>
          </p:cNvPr>
          <p:cNvSpPr/>
          <p:nvPr/>
        </p:nvSpPr>
        <p:spPr>
          <a:xfrm>
            <a:off x="3644242" y="2942304"/>
            <a:ext cx="2241258" cy="1059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611E7EF-B248-40ED-BA27-4FA2B147E087}"/>
              </a:ext>
            </a:extLst>
          </p:cNvPr>
          <p:cNvSpPr txBox="1"/>
          <p:nvPr/>
        </p:nvSpPr>
        <p:spPr>
          <a:xfrm>
            <a:off x="6335310" y="3335774"/>
            <a:ext cx="791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………...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42E8B285-D2F8-4C7E-94D6-4FD9FF1F29DF}"/>
              </a:ext>
            </a:extLst>
          </p:cNvPr>
          <p:cNvSpPr/>
          <p:nvPr/>
        </p:nvSpPr>
        <p:spPr>
          <a:xfrm>
            <a:off x="7666943" y="3097615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A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96535725-FE8B-45FE-8C95-9A1FDA29C892}"/>
              </a:ext>
            </a:extLst>
          </p:cNvPr>
          <p:cNvSpPr/>
          <p:nvPr/>
        </p:nvSpPr>
        <p:spPr>
          <a:xfrm>
            <a:off x="8854410" y="3097615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B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729FBBB-FFD6-41DD-B3B5-31E34859763A}"/>
              </a:ext>
            </a:extLst>
          </p:cNvPr>
          <p:cNvCxnSpPr>
            <a:cxnSpLocks/>
            <a:stCxn id="36" idx="0"/>
            <a:endCxn id="31" idx="2"/>
          </p:cNvCxnSpPr>
          <p:nvPr/>
        </p:nvCxnSpPr>
        <p:spPr>
          <a:xfrm flipV="1">
            <a:off x="8093941" y="3841102"/>
            <a:ext cx="0" cy="4861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141C7121-67C0-4E7A-B9D9-034C42793AC8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8520939" y="3469359"/>
            <a:ext cx="33347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ECB4DE21-0FF9-4765-A3BF-DD4A933FD5D7}"/>
              </a:ext>
            </a:extLst>
          </p:cNvPr>
          <p:cNvSpPr txBox="1"/>
          <p:nvPr/>
        </p:nvSpPr>
        <p:spPr>
          <a:xfrm>
            <a:off x="7640121" y="4327277"/>
            <a:ext cx="90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Eingangs-daten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02E9BA47-DABB-4FE6-8D20-BBF2378D76F9}"/>
              </a:ext>
            </a:extLst>
          </p:cNvPr>
          <p:cNvSpPr/>
          <p:nvPr/>
        </p:nvSpPr>
        <p:spPr>
          <a:xfrm>
            <a:off x="7576357" y="2937388"/>
            <a:ext cx="2241258" cy="1059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D9BFD921-C238-4BD4-85FC-695F99AA2643}"/>
              </a:ext>
            </a:extLst>
          </p:cNvPr>
          <p:cNvCxnSpPr>
            <a:stCxn id="5" idx="0"/>
            <a:endCxn id="23" idx="0"/>
          </p:cNvCxnSpPr>
          <p:nvPr/>
        </p:nvCxnSpPr>
        <p:spPr>
          <a:xfrm rot="16200000" flipH="1">
            <a:off x="3967414" y="1720652"/>
            <a:ext cx="4916" cy="2758842"/>
          </a:xfrm>
          <a:prstGeom prst="bentConnector3">
            <a:avLst>
              <a:gd name="adj1" fmla="val -8400224"/>
            </a:avLst>
          </a:prstGeom>
          <a:ln w="254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508FA85B-9558-47B8-A6A2-260917C4F7F9}"/>
              </a:ext>
            </a:extLst>
          </p:cNvPr>
          <p:cNvSpPr/>
          <p:nvPr/>
        </p:nvSpPr>
        <p:spPr>
          <a:xfrm>
            <a:off x="4890915" y="707044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A</a:t>
            </a:r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E785225E-518D-4A2F-81B0-5FC9A6CB7AC8}"/>
              </a:ext>
            </a:extLst>
          </p:cNvPr>
          <p:cNvSpPr/>
          <p:nvPr/>
        </p:nvSpPr>
        <p:spPr>
          <a:xfrm>
            <a:off x="6078382" y="707044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B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3B08D3F-8051-431F-A5C1-64C4F64D20DD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5744911" y="1078788"/>
            <a:ext cx="333471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6C7AC501-522D-4589-8E79-2221FC5AEDCF}"/>
              </a:ext>
            </a:extLst>
          </p:cNvPr>
          <p:cNvSpPr/>
          <p:nvPr/>
        </p:nvSpPr>
        <p:spPr>
          <a:xfrm>
            <a:off x="4800329" y="546817"/>
            <a:ext cx="2241258" cy="1059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2BFCE06D-C4C9-49B9-82E8-4BFDA3CB3327}"/>
              </a:ext>
            </a:extLst>
          </p:cNvPr>
          <p:cNvCxnSpPr>
            <a:stCxn id="5" idx="0"/>
            <a:endCxn id="51" idx="2"/>
          </p:cNvCxnSpPr>
          <p:nvPr/>
        </p:nvCxnSpPr>
        <p:spPr>
          <a:xfrm rot="5400000" flipH="1" flipV="1">
            <a:off x="3724373" y="316609"/>
            <a:ext cx="1647084" cy="3914929"/>
          </a:xfrm>
          <a:prstGeom prst="curved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87F5B11B-35C5-4F8D-9349-F5E69ED2DDFE}"/>
              </a:ext>
            </a:extLst>
          </p:cNvPr>
          <p:cNvCxnSpPr>
            <a:stCxn id="23" idx="0"/>
            <a:endCxn id="51" idx="2"/>
          </p:cNvCxnSpPr>
          <p:nvPr/>
        </p:nvCxnSpPr>
        <p:spPr>
          <a:xfrm rot="5400000" flipH="1" flipV="1">
            <a:off x="5101336" y="1698488"/>
            <a:ext cx="1652000" cy="1156087"/>
          </a:xfrm>
          <a:prstGeom prst="curved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7B16CD5E-EDDC-4C80-9710-407BE31423EC}"/>
              </a:ext>
            </a:extLst>
          </p:cNvPr>
          <p:cNvCxnSpPr>
            <a:stCxn id="51" idx="2"/>
            <a:endCxn id="32" idx="0"/>
          </p:cNvCxnSpPr>
          <p:nvPr/>
        </p:nvCxnSpPr>
        <p:spPr>
          <a:xfrm rot="16200000" flipH="1">
            <a:off x="7069852" y="886059"/>
            <a:ext cx="1647084" cy="2776028"/>
          </a:xfrm>
          <a:prstGeom prst="curved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82FD311E-C12D-438E-9F28-8C3CE6444246}"/>
              </a:ext>
            </a:extLst>
          </p:cNvPr>
          <p:cNvSpPr txBox="1"/>
          <p:nvPr/>
        </p:nvSpPr>
        <p:spPr>
          <a:xfrm>
            <a:off x="3708006" y="381479"/>
            <a:ext cx="1156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Mastergerät oder zentraler Server</a:t>
            </a:r>
          </a:p>
        </p:txBody>
      </p:sp>
    </p:spTree>
    <p:extLst>
      <p:ext uri="{BB962C8B-B14F-4D97-AF65-F5344CB8AC3E}">
        <p14:creationId xmlns:p14="http://schemas.microsoft.com/office/powerpoint/2010/main" val="937886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Breitbild</PresentationFormat>
  <Paragraphs>82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Kira Blankenhorn</dc:creator>
  <cp:lastModifiedBy>Kira Blankenhorn</cp:lastModifiedBy>
  <cp:revision>48</cp:revision>
  <dcterms:created xsi:type="dcterms:W3CDTF">2019-03-19T09:19:13Z</dcterms:created>
  <dcterms:modified xsi:type="dcterms:W3CDTF">2019-05-18T13:12:52Z</dcterms:modified>
</cp:coreProperties>
</file>