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8" r:id="rId2"/>
    <p:sldId id="294" r:id="rId3"/>
    <p:sldId id="295" r:id="rId4"/>
    <p:sldId id="297" r:id="rId5"/>
    <p:sldId id="298" r:id="rId6"/>
    <p:sldId id="299" r:id="rId7"/>
    <p:sldId id="300" r:id="rId8"/>
    <p:sldId id="261" r:id="rId9"/>
    <p:sldId id="293" r:id="rId10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94764" autoAdjust="0"/>
  </p:normalViewPr>
  <p:slideViewPr>
    <p:cSldViewPr snapToGrid="0">
      <p:cViewPr varScale="1">
        <p:scale>
          <a:sx n="130" d="100"/>
          <a:sy n="130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29312-D27D-475E-8DFA-9E5E43FADCB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3B272-70FD-4EC3-BC92-4A3A4E1A92DF}">
      <dgm:prSet phldrT="[Text]"/>
      <dgm:spPr/>
      <dgm:t>
        <a:bodyPr/>
        <a:lstStyle/>
        <a:p>
          <a:r>
            <a:rPr lang="en-US" dirty="0" smtClean="0"/>
            <a:t>Motivation und </a:t>
          </a:r>
          <a:r>
            <a:rPr lang="en-US" dirty="0" err="1" smtClean="0"/>
            <a:t>Aufgabenstellung</a:t>
          </a:r>
          <a:endParaRPr lang="en-US" dirty="0"/>
        </a:p>
      </dgm:t>
    </dgm:pt>
    <dgm:pt modelId="{500838D3-4879-4431-8527-3194627C31CC}" type="parTrans" cxnId="{32051BE3-AE1B-446A-9ED2-9D6BBDDABC6F}">
      <dgm:prSet/>
      <dgm:spPr/>
      <dgm:t>
        <a:bodyPr/>
        <a:lstStyle/>
        <a:p>
          <a:endParaRPr lang="en-US"/>
        </a:p>
      </dgm:t>
    </dgm:pt>
    <dgm:pt modelId="{511DE5EB-608A-484E-8C4F-3B54B730C4FF}" type="sibTrans" cxnId="{32051BE3-AE1B-446A-9ED2-9D6BBDDABC6F}">
      <dgm:prSet/>
      <dgm:spPr/>
      <dgm:t>
        <a:bodyPr/>
        <a:lstStyle/>
        <a:p>
          <a:endParaRPr lang="en-US"/>
        </a:p>
      </dgm:t>
    </dgm:pt>
    <dgm:pt modelId="{CE7B4CFF-1D42-4D8D-BAB8-B8862FE3539C}">
      <dgm:prSet phldrT="[Text]"/>
      <dgm:spPr/>
      <dgm:t>
        <a:bodyPr/>
        <a:lstStyle/>
        <a:p>
          <a:r>
            <a:rPr lang="en-US" dirty="0" err="1" smtClean="0"/>
            <a:t>Grundlagen</a:t>
          </a:r>
          <a:r>
            <a:rPr lang="en-US" dirty="0" smtClean="0"/>
            <a:t> </a:t>
          </a:r>
          <a:r>
            <a:rPr lang="en-US" dirty="0" err="1" smtClean="0"/>
            <a:t>kontinuierliches</a:t>
          </a:r>
          <a:r>
            <a:rPr lang="en-US" dirty="0" smtClean="0"/>
            <a:t>/</a:t>
          </a:r>
          <a:r>
            <a:rPr lang="en-US" dirty="0" err="1" smtClean="0"/>
            <a:t>verteiltes</a:t>
          </a:r>
          <a:r>
            <a:rPr lang="en-US" dirty="0" smtClean="0"/>
            <a:t> </a:t>
          </a:r>
          <a:r>
            <a:rPr lang="en-US" dirty="0" err="1" smtClean="0"/>
            <a:t>Lernen</a:t>
          </a:r>
          <a:endParaRPr lang="en-US" dirty="0"/>
        </a:p>
      </dgm:t>
    </dgm:pt>
    <dgm:pt modelId="{011CE999-E8CF-4D01-91F1-1888BAB92CAA}" type="parTrans" cxnId="{A686EC51-3969-4012-B169-06AC0DD4CD29}">
      <dgm:prSet/>
      <dgm:spPr/>
      <dgm:t>
        <a:bodyPr/>
        <a:lstStyle/>
        <a:p>
          <a:endParaRPr lang="en-US"/>
        </a:p>
      </dgm:t>
    </dgm:pt>
    <dgm:pt modelId="{B4C1DF4D-EE9B-4923-AEC1-BE70DA325D1B}" type="sibTrans" cxnId="{A686EC51-3969-4012-B169-06AC0DD4CD29}">
      <dgm:prSet/>
      <dgm:spPr/>
      <dgm:t>
        <a:bodyPr/>
        <a:lstStyle/>
        <a:p>
          <a:endParaRPr lang="en-US"/>
        </a:p>
      </dgm:t>
    </dgm:pt>
    <dgm:pt modelId="{85478C1D-C049-4CFE-8DC9-B9A30F3A7ED4}">
      <dgm:prSet phldrT="[Text]"/>
      <dgm:spPr/>
      <dgm:t>
        <a:bodyPr/>
        <a:lstStyle/>
        <a:p>
          <a:r>
            <a:rPr lang="en-US" dirty="0" err="1" smtClean="0"/>
            <a:t>Konzeption</a:t>
          </a:r>
          <a:r>
            <a:rPr lang="en-US" dirty="0" smtClean="0"/>
            <a:t> L DNN und </a:t>
          </a:r>
          <a:r>
            <a:rPr lang="en-US" dirty="0" err="1" smtClean="0"/>
            <a:t>prototypische</a:t>
          </a:r>
          <a:r>
            <a:rPr lang="en-US" dirty="0" smtClean="0"/>
            <a:t> </a:t>
          </a:r>
          <a:r>
            <a:rPr lang="en-US" dirty="0" err="1" smtClean="0"/>
            <a:t>Umsetzung</a:t>
          </a:r>
          <a:endParaRPr lang="en-US" dirty="0"/>
        </a:p>
      </dgm:t>
    </dgm:pt>
    <dgm:pt modelId="{F14C44C6-58BE-4348-B55C-E89FD625BB6F}" type="parTrans" cxnId="{C1FCF59E-7FDA-4B97-837F-3EEF40C730AC}">
      <dgm:prSet/>
      <dgm:spPr/>
      <dgm:t>
        <a:bodyPr/>
        <a:lstStyle/>
        <a:p>
          <a:endParaRPr lang="en-US"/>
        </a:p>
      </dgm:t>
    </dgm:pt>
    <dgm:pt modelId="{E7ED69F2-F6F2-4DE0-A9F6-39D4B177F23B}" type="sibTrans" cxnId="{C1FCF59E-7FDA-4B97-837F-3EEF40C730AC}">
      <dgm:prSet/>
      <dgm:spPr/>
      <dgm:t>
        <a:bodyPr/>
        <a:lstStyle/>
        <a:p>
          <a:endParaRPr lang="en-US"/>
        </a:p>
      </dgm:t>
    </dgm:pt>
    <dgm:pt modelId="{5DB25E82-94B4-4218-BB75-9F18CF863891}">
      <dgm:prSet phldrT="[Text]"/>
      <dgm:spPr/>
      <dgm:t>
        <a:bodyPr/>
        <a:lstStyle/>
        <a:p>
          <a:r>
            <a:rPr lang="en-US" dirty="0" err="1" smtClean="0"/>
            <a:t>Evaluierung</a:t>
          </a:r>
          <a:endParaRPr lang="en-US" dirty="0"/>
        </a:p>
      </dgm:t>
    </dgm:pt>
    <dgm:pt modelId="{DE919934-B51E-4340-A612-D8210C3BE3C4}" type="parTrans" cxnId="{58556245-C913-4E51-9AC4-5C78403D8EBD}">
      <dgm:prSet/>
      <dgm:spPr/>
      <dgm:t>
        <a:bodyPr/>
        <a:lstStyle/>
        <a:p>
          <a:endParaRPr lang="en-US"/>
        </a:p>
      </dgm:t>
    </dgm:pt>
    <dgm:pt modelId="{EFE52ADB-BC84-4114-9380-4C9C43AAAD09}" type="sibTrans" cxnId="{58556245-C913-4E51-9AC4-5C78403D8EBD}">
      <dgm:prSet/>
      <dgm:spPr/>
      <dgm:t>
        <a:bodyPr/>
        <a:lstStyle/>
        <a:p>
          <a:endParaRPr lang="en-US"/>
        </a:p>
      </dgm:t>
    </dgm:pt>
    <dgm:pt modelId="{C5B3FA43-DB75-4968-BFBB-04E2E43A74D3}">
      <dgm:prSet phldrT="[Text]"/>
      <dgm:spPr/>
      <dgm:t>
        <a:bodyPr/>
        <a:lstStyle/>
        <a:p>
          <a:r>
            <a:rPr lang="en-US" dirty="0" smtClean="0"/>
            <a:t>Demonstrator</a:t>
          </a:r>
          <a:endParaRPr lang="en-US" dirty="0"/>
        </a:p>
      </dgm:t>
    </dgm:pt>
    <dgm:pt modelId="{3D2CC500-4D81-47EB-B0F2-741BB322E6B7}" type="parTrans" cxnId="{6485B61F-72AC-4CAB-821D-5E990BB6F07C}">
      <dgm:prSet/>
      <dgm:spPr/>
      <dgm:t>
        <a:bodyPr/>
        <a:lstStyle/>
        <a:p>
          <a:endParaRPr lang="en-US"/>
        </a:p>
      </dgm:t>
    </dgm:pt>
    <dgm:pt modelId="{AF721675-7C6A-4882-A422-5D0772184E40}" type="sibTrans" cxnId="{6485B61F-72AC-4CAB-821D-5E990BB6F07C}">
      <dgm:prSet/>
      <dgm:spPr/>
      <dgm:t>
        <a:bodyPr/>
        <a:lstStyle/>
        <a:p>
          <a:endParaRPr lang="en-US"/>
        </a:p>
      </dgm:t>
    </dgm:pt>
    <dgm:pt modelId="{15711590-AEEB-4BD9-83A8-5092369CE7BA}">
      <dgm:prSet phldrT="[Text]"/>
      <dgm:spPr/>
      <dgm:t>
        <a:bodyPr/>
        <a:lstStyle/>
        <a:p>
          <a:r>
            <a:rPr lang="en-US" dirty="0" err="1" smtClean="0"/>
            <a:t>Zusammenfassung</a:t>
          </a:r>
          <a:r>
            <a:rPr lang="en-US" dirty="0" smtClean="0"/>
            <a:t> und </a:t>
          </a:r>
          <a:r>
            <a:rPr lang="en-US" dirty="0" err="1" smtClean="0"/>
            <a:t>Ausblick</a:t>
          </a:r>
          <a:endParaRPr lang="en-US" dirty="0"/>
        </a:p>
      </dgm:t>
    </dgm:pt>
    <dgm:pt modelId="{B66AC2E2-72E2-48DC-9BC3-28BB9B041F71}" type="parTrans" cxnId="{010BDC5F-A2FC-4CF7-A316-9B351C366CE6}">
      <dgm:prSet/>
      <dgm:spPr/>
      <dgm:t>
        <a:bodyPr/>
        <a:lstStyle/>
        <a:p>
          <a:endParaRPr lang="en-US"/>
        </a:p>
      </dgm:t>
    </dgm:pt>
    <dgm:pt modelId="{47E27426-BFDC-47CA-9683-250FAA828F16}" type="sibTrans" cxnId="{010BDC5F-A2FC-4CF7-A316-9B351C366CE6}">
      <dgm:prSet/>
      <dgm:spPr/>
      <dgm:t>
        <a:bodyPr/>
        <a:lstStyle/>
        <a:p>
          <a:endParaRPr lang="en-US"/>
        </a:p>
      </dgm:t>
    </dgm:pt>
    <dgm:pt modelId="{703D11E7-4190-4AE8-A79D-8298483D7D69}" type="pres">
      <dgm:prSet presAssocID="{9DF29312-D27D-475E-8DFA-9E5E43FADCBC}" presName="Name0" presStyleCnt="0">
        <dgm:presLayoutVars>
          <dgm:chMax val="7"/>
          <dgm:chPref val="7"/>
          <dgm:dir/>
        </dgm:presLayoutVars>
      </dgm:prSet>
      <dgm:spPr/>
    </dgm:pt>
    <dgm:pt modelId="{3DD28FF0-3F4D-481C-98EC-1026B24F9CAE}" type="pres">
      <dgm:prSet presAssocID="{9DF29312-D27D-475E-8DFA-9E5E43FADCBC}" presName="Name1" presStyleCnt="0"/>
      <dgm:spPr/>
    </dgm:pt>
    <dgm:pt modelId="{88C6A2AF-5135-46EF-BF1B-054BD598C8D9}" type="pres">
      <dgm:prSet presAssocID="{9DF29312-D27D-475E-8DFA-9E5E43FADCBC}" presName="cycle" presStyleCnt="0"/>
      <dgm:spPr/>
    </dgm:pt>
    <dgm:pt modelId="{0D0A17C7-086B-4A5F-867B-2540E918100C}" type="pres">
      <dgm:prSet presAssocID="{9DF29312-D27D-475E-8DFA-9E5E43FADCBC}" presName="srcNode" presStyleLbl="node1" presStyleIdx="0" presStyleCnt="6"/>
      <dgm:spPr/>
    </dgm:pt>
    <dgm:pt modelId="{929B4C6B-8D9C-43CF-B00E-D1429ECE0EA1}" type="pres">
      <dgm:prSet presAssocID="{9DF29312-D27D-475E-8DFA-9E5E43FADCBC}" presName="conn" presStyleLbl="parChTrans1D2" presStyleIdx="0" presStyleCnt="1"/>
      <dgm:spPr/>
    </dgm:pt>
    <dgm:pt modelId="{86130A34-3561-4167-A915-DB20B36A840A}" type="pres">
      <dgm:prSet presAssocID="{9DF29312-D27D-475E-8DFA-9E5E43FADCBC}" presName="extraNode" presStyleLbl="node1" presStyleIdx="0" presStyleCnt="6"/>
      <dgm:spPr/>
    </dgm:pt>
    <dgm:pt modelId="{ECF69AC7-7871-40FB-871A-F1E69DB83078}" type="pres">
      <dgm:prSet presAssocID="{9DF29312-D27D-475E-8DFA-9E5E43FADCBC}" presName="dstNode" presStyleLbl="node1" presStyleIdx="0" presStyleCnt="6"/>
      <dgm:spPr/>
    </dgm:pt>
    <dgm:pt modelId="{7F4EA0ED-FB33-4B32-A14F-FA87040F38AC}" type="pres">
      <dgm:prSet presAssocID="{91D3B272-70FD-4EC3-BC92-4A3A4E1A92DF}" presName="text_1" presStyleLbl="node1" presStyleIdx="0" presStyleCnt="6">
        <dgm:presLayoutVars>
          <dgm:bulletEnabled val="1"/>
        </dgm:presLayoutVars>
      </dgm:prSet>
      <dgm:spPr/>
    </dgm:pt>
    <dgm:pt modelId="{2FF4B11C-F0D8-4F09-BF7F-3AE7713CF310}" type="pres">
      <dgm:prSet presAssocID="{91D3B272-70FD-4EC3-BC92-4A3A4E1A92DF}" presName="accent_1" presStyleCnt="0"/>
      <dgm:spPr/>
    </dgm:pt>
    <dgm:pt modelId="{EBDB473C-9F19-4882-9A53-8F4770D10DC9}" type="pres">
      <dgm:prSet presAssocID="{91D3B272-70FD-4EC3-BC92-4A3A4E1A92DF}" presName="accentRepeatNode" presStyleLbl="solidFgAcc1" presStyleIdx="0" presStyleCnt="6"/>
      <dgm:spPr/>
    </dgm:pt>
    <dgm:pt modelId="{4224B6A1-41B5-4E17-9D30-AE1C1956DDAB}" type="pres">
      <dgm:prSet presAssocID="{CE7B4CFF-1D42-4D8D-BAB8-B8862FE3539C}" presName="text_2" presStyleLbl="node1" presStyleIdx="1" presStyleCnt="6">
        <dgm:presLayoutVars>
          <dgm:bulletEnabled val="1"/>
        </dgm:presLayoutVars>
      </dgm:prSet>
      <dgm:spPr/>
    </dgm:pt>
    <dgm:pt modelId="{D6A70355-6588-43DD-ADE0-765851CF7430}" type="pres">
      <dgm:prSet presAssocID="{CE7B4CFF-1D42-4D8D-BAB8-B8862FE3539C}" presName="accent_2" presStyleCnt="0"/>
      <dgm:spPr/>
    </dgm:pt>
    <dgm:pt modelId="{46FB27E8-E920-40DE-9828-5DEF2D32C34C}" type="pres">
      <dgm:prSet presAssocID="{CE7B4CFF-1D42-4D8D-BAB8-B8862FE3539C}" presName="accentRepeatNode" presStyleLbl="solidFgAcc1" presStyleIdx="1" presStyleCnt="6"/>
      <dgm:spPr/>
    </dgm:pt>
    <dgm:pt modelId="{6F83770D-E0BB-481F-9048-CBDF30AB9C0F}" type="pres">
      <dgm:prSet presAssocID="{85478C1D-C049-4CFE-8DC9-B9A30F3A7ED4}" presName="text_3" presStyleLbl="node1" presStyleIdx="2" presStyleCnt="6">
        <dgm:presLayoutVars>
          <dgm:bulletEnabled val="1"/>
        </dgm:presLayoutVars>
      </dgm:prSet>
      <dgm:spPr/>
    </dgm:pt>
    <dgm:pt modelId="{AE034E92-4442-46AC-AA7D-65B2F729E1E3}" type="pres">
      <dgm:prSet presAssocID="{85478C1D-C049-4CFE-8DC9-B9A30F3A7ED4}" presName="accent_3" presStyleCnt="0"/>
      <dgm:spPr/>
    </dgm:pt>
    <dgm:pt modelId="{D16F6C97-5E29-4ABA-B0AC-04BE375C2E3E}" type="pres">
      <dgm:prSet presAssocID="{85478C1D-C049-4CFE-8DC9-B9A30F3A7ED4}" presName="accentRepeatNode" presStyleLbl="solidFgAcc1" presStyleIdx="2" presStyleCnt="6"/>
      <dgm:spPr/>
    </dgm:pt>
    <dgm:pt modelId="{A29685B3-AA43-4F7F-AA2E-C21F70C4F5B6}" type="pres">
      <dgm:prSet presAssocID="{5DB25E82-94B4-4218-BB75-9F18CF863891}" presName="text_4" presStyleLbl="node1" presStyleIdx="3" presStyleCnt="6">
        <dgm:presLayoutVars>
          <dgm:bulletEnabled val="1"/>
        </dgm:presLayoutVars>
      </dgm:prSet>
      <dgm:spPr/>
    </dgm:pt>
    <dgm:pt modelId="{A7393CED-2247-4634-ACFE-B1ADF30C903B}" type="pres">
      <dgm:prSet presAssocID="{5DB25E82-94B4-4218-BB75-9F18CF863891}" presName="accent_4" presStyleCnt="0"/>
      <dgm:spPr/>
    </dgm:pt>
    <dgm:pt modelId="{5471A4C8-8B0D-47A5-B890-71FE2396C902}" type="pres">
      <dgm:prSet presAssocID="{5DB25E82-94B4-4218-BB75-9F18CF863891}" presName="accentRepeatNode" presStyleLbl="solidFgAcc1" presStyleIdx="3" presStyleCnt="6"/>
      <dgm:spPr/>
    </dgm:pt>
    <dgm:pt modelId="{6A5F191F-24D1-4D59-BD25-7527BCC2D4CB}" type="pres">
      <dgm:prSet presAssocID="{C5B3FA43-DB75-4968-BFBB-04E2E43A74D3}" presName="text_5" presStyleLbl="node1" presStyleIdx="4" presStyleCnt="6">
        <dgm:presLayoutVars>
          <dgm:bulletEnabled val="1"/>
        </dgm:presLayoutVars>
      </dgm:prSet>
      <dgm:spPr/>
    </dgm:pt>
    <dgm:pt modelId="{437601D4-8E01-4CED-819C-883D35A46535}" type="pres">
      <dgm:prSet presAssocID="{C5B3FA43-DB75-4968-BFBB-04E2E43A74D3}" presName="accent_5" presStyleCnt="0"/>
      <dgm:spPr/>
    </dgm:pt>
    <dgm:pt modelId="{807962F3-578B-48DB-BC82-308CDCCF2074}" type="pres">
      <dgm:prSet presAssocID="{C5B3FA43-DB75-4968-BFBB-04E2E43A74D3}" presName="accentRepeatNode" presStyleLbl="solidFgAcc1" presStyleIdx="4" presStyleCnt="6"/>
      <dgm:spPr/>
    </dgm:pt>
    <dgm:pt modelId="{CE7D15C3-47E9-43F9-A517-86250945D4DF}" type="pres">
      <dgm:prSet presAssocID="{15711590-AEEB-4BD9-83A8-5092369CE7B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D30BA-3DB8-4A37-A021-4D2228F6EE47}" type="pres">
      <dgm:prSet presAssocID="{15711590-AEEB-4BD9-83A8-5092369CE7BA}" presName="accent_6" presStyleCnt="0"/>
      <dgm:spPr/>
    </dgm:pt>
    <dgm:pt modelId="{0C1511AF-3B09-455B-A2FC-07F3AFC7CB78}" type="pres">
      <dgm:prSet presAssocID="{15711590-AEEB-4BD9-83A8-5092369CE7BA}" presName="accentRepeatNode" presStyleLbl="solidFgAcc1" presStyleIdx="5" presStyleCnt="6"/>
      <dgm:spPr/>
    </dgm:pt>
  </dgm:ptLst>
  <dgm:cxnLst>
    <dgm:cxn modelId="{6485B61F-72AC-4CAB-821D-5E990BB6F07C}" srcId="{9DF29312-D27D-475E-8DFA-9E5E43FADCBC}" destId="{C5B3FA43-DB75-4968-BFBB-04E2E43A74D3}" srcOrd="4" destOrd="0" parTransId="{3D2CC500-4D81-47EB-B0F2-741BB322E6B7}" sibTransId="{AF721675-7C6A-4882-A422-5D0772184E40}"/>
    <dgm:cxn modelId="{0023F3DF-F1A2-4201-A442-84E498B65AEC}" type="presOf" srcId="{C5B3FA43-DB75-4968-BFBB-04E2E43A74D3}" destId="{6A5F191F-24D1-4D59-BD25-7527BCC2D4CB}" srcOrd="0" destOrd="0" presId="urn:microsoft.com/office/officeart/2008/layout/VerticalCurvedList"/>
    <dgm:cxn modelId="{32051BE3-AE1B-446A-9ED2-9D6BBDDABC6F}" srcId="{9DF29312-D27D-475E-8DFA-9E5E43FADCBC}" destId="{91D3B272-70FD-4EC3-BC92-4A3A4E1A92DF}" srcOrd="0" destOrd="0" parTransId="{500838D3-4879-4431-8527-3194627C31CC}" sibTransId="{511DE5EB-608A-484E-8C4F-3B54B730C4FF}"/>
    <dgm:cxn modelId="{E3BA583A-BEF4-4CB1-88E9-6ABA22E8A141}" type="presOf" srcId="{91D3B272-70FD-4EC3-BC92-4A3A4E1A92DF}" destId="{7F4EA0ED-FB33-4B32-A14F-FA87040F38AC}" srcOrd="0" destOrd="0" presId="urn:microsoft.com/office/officeart/2008/layout/VerticalCurvedList"/>
    <dgm:cxn modelId="{1DC30CE1-651F-4E7A-A8E9-B54EF689F90C}" type="presOf" srcId="{85478C1D-C049-4CFE-8DC9-B9A30F3A7ED4}" destId="{6F83770D-E0BB-481F-9048-CBDF30AB9C0F}" srcOrd="0" destOrd="0" presId="urn:microsoft.com/office/officeart/2008/layout/VerticalCurvedList"/>
    <dgm:cxn modelId="{A686EC51-3969-4012-B169-06AC0DD4CD29}" srcId="{9DF29312-D27D-475E-8DFA-9E5E43FADCBC}" destId="{CE7B4CFF-1D42-4D8D-BAB8-B8862FE3539C}" srcOrd="1" destOrd="0" parTransId="{011CE999-E8CF-4D01-91F1-1888BAB92CAA}" sibTransId="{B4C1DF4D-EE9B-4923-AEC1-BE70DA325D1B}"/>
    <dgm:cxn modelId="{58556245-C913-4E51-9AC4-5C78403D8EBD}" srcId="{9DF29312-D27D-475E-8DFA-9E5E43FADCBC}" destId="{5DB25E82-94B4-4218-BB75-9F18CF863891}" srcOrd="3" destOrd="0" parTransId="{DE919934-B51E-4340-A612-D8210C3BE3C4}" sibTransId="{EFE52ADB-BC84-4114-9380-4C9C43AAAD09}"/>
    <dgm:cxn modelId="{6B83F042-5E12-4863-AF82-9D374B73F274}" type="presOf" srcId="{9DF29312-D27D-475E-8DFA-9E5E43FADCBC}" destId="{703D11E7-4190-4AE8-A79D-8298483D7D69}" srcOrd="0" destOrd="0" presId="urn:microsoft.com/office/officeart/2008/layout/VerticalCurvedList"/>
    <dgm:cxn modelId="{CD984882-C97E-4CA9-8E9E-45D5CEE6B42C}" type="presOf" srcId="{CE7B4CFF-1D42-4D8D-BAB8-B8862FE3539C}" destId="{4224B6A1-41B5-4E17-9D30-AE1C1956DDAB}" srcOrd="0" destOrd="0" presId="urn:microsoft.com/office/officeart/2008/layout/VerticalCurvedList"/>
    <dgm:cxn modelId="{018F8F61-44FE-4C93-865C-DDD70A160A3B}" type="presOf" srcId="{5DB25E82-94B4-4218-BB75-9F18CF863891}" destId="{A29685B3-AA43-4F7F-AA2E-C21F70C4F5B6}" srcOrd="0" destOrd="0" presId="urn:microsoft.com/office/officeart/2008/layout/VerticalCurvedList"/>
    <dgm:cxn modelId="{C1FCF59E-7FDA-4B97-837F-3EEF40C730AC}" srcId="{9DF29312-D27D-475E-8DFA-9E5E43FADCBC}" destId="{85478C1D-C049-4CFE-8DC9-B9A30F3A7ED4}" srcOrd="2" destOrd="0" parTransId="{F14C44C6-58BE-4348-B55C-E89FD625BB6F}" sibTransId="{E7ED69F2-F6F2-4DE0-A9F6-39D4B177F23B}"/>
    <dgm:cxn modelId="{010BDC5F-A2FC-4CF7-A316-9B351C366CE6}" srcId="{9DF29312-D27D-475E-8DFA-9E5E43FADCBC}" destId="{15711590-AEEB-4BD9-83A8-5092369CE7BA}" srcOrd="5" destOrd="0" parTransId="{B66AC2E2-72E2-48DC-9BC3-28BB9B041F71}" sibTransId="{47E27426-BFDC-47CA-9683-250FAA828F16}"/>
    <dgm:cxn modelId="{7780848C-E694-461C-ACA9-BE3C12A1D3B3}" type="presOf" srcId="{511DE5EB-608A-484E-8C4F-3B54B730C4FF}" destId="{929B4C6B-8D9C-43CF-B00E-D1429ECE0EA1}" srcOrd="0" destOrd="0" presId="urn:microsoft.com/office/officeart/2008/layout/VerticalCurvedList"/>
    <dgm:cxn modelId="{6A0F5055-5F8E-4F22-AC88-67051799C687}" type="presOf" srcId="{15711590-AEEB-4BD9-83A8-5092369CE7BA}" destId="{CE7D15C3-47E9-43F9-A517-86250945D4DF}" srcOrd="0" destOrd="0" presId="urn:microsoft.com/office/officeart/2008/layout/VerticalCurvedList"/>
    <dgm:cxn modelId="{131E8C22-EE27-4118-B87C-84DC9109E950}" type="presParOf" srcId="{703D11E7-4190-4AE8-A79D-8298483D7D69}" destId="{3DD28FF0-3F4D-481C-98EC-1026B24F9CAE}" srcOrd="0" destOrd="0" presId="urn:microsoft.com/office/officeart/2008/layout/VerticalCurvedList"/>
    <dgm:cxn modelId="{5496A2AA-D841-48FB-A27A-E97203B94F6E}" type="presParOf" srcId="{3DD28FF0-3F4D-481C-98EC-1026B24F9CAE}" destId="{88C6A2AF-5135-46EF-BF1B-054BD598C8D9}" srcOrd="0" destOrd="0" presId="urn:microsoft.com/office/officeart/2008/layout/VerticalCurvedList"/>
    <dgm:cxn modelId="{6774CEF9-9DD5-4F0E-8B43-B3D0EC39EBD6}" type="presParOf" srcId="{88C6A2AF-5135-46EF-BF1B-054BD598C8D9}" destId="{0D0A17C7-086B-4A5F-867B-2540E918100C}" srcOrd="0" destOrd="0" presId="urn:microsoft.com/office/officeart/2008/layout/VerticalCurvedList"/>
    <dgm:cxn modelId="{4A7A5093-A54E-403D-BDD7-5DA528B8867D}" type="presParOf" srcId="{88C6A2AF-5135-46EF-BF1B-054BD598C8D9}" destId="{929B4C6B-8D9C-43CF-B00E-D1429ECE0EA1}" srcOrd="1" destOrd="0" presId="urn:microsoft.com/office/officeart/2008/layout/VerticalCurvedList"/>
    <dgm:cxn modelId="{F6DE73ED-69FF-4930-BACE-82AE3A808348}" type="presParOf" srcId="{88C6A2AF-5135-46EF-BF1B-054BD598C8D9}" destId="{86130A34-3561-4167-A915-DB20B36A840A}" srcOrd="2" destOrd="0" presId="urn:microsoft.com/office/officeart/2008/layout/VerticalCurvedList"/>
    <dgm:cxn modelId="{897E70DC-FE6C-446E-8061-827F18C3178D}" type="presParOf" srcId="{88C6A2AF-5135-46EF-BF1B-054BD598C8D9}" destId="{ECF69AC7-7871-40FB-871A-F1E69DB83078}" srcOrd="3" destOrd="0" presId="urn:microsoft.com/office/officeart/2008/layout/VerticalCurvedList"/>
    <dgm:cxn modelId="{5985CBE0-F709-40A5-B42A-C85C7EBAEDF7}" type="presParOf" srcId="{3DD28FF0-3F4D-481C-98EC-1026B24F9CAE}" destId="{7F4EA0ED-FB33-4B32-A14F-FA87040F38AC}" srcOrd="1" destOrd="0" presId="urn:microsoft.com/office/officeart/2008/layout/VerticalCurvedList"/>
    <dgm:cxn modelId="{CD03FFFF-232E-4EBD-B420-9F660335BF60}" type="presParOf" srcId="{3DD28FF0-3F4D-481C-98EC-1026B24F9CAE}" destId="{2FF4B11C-F0D8-4F09-BF7F-3AE7713CF310}" srcOrd="2" destOrd="0" presId="urn:microsoft.com/office/officeart/2008/layout/VerticalCurvedList"/>
    <dgm:cxn modelId="{8D401CB4-8450-4750-B92E-BB2E3158E329}" type="presParOf" srcId="{2FF4B11C-F0D8-4F09-BF7F-3AE7713CF310}" destId="{EBDB473C-9F19-4882-9A53-8F4770D10DC9}" srcOrd="0" destOrd="0" presId="urn:microsoft.com/office/officeart/2008/layout/VerticalCurvedList"/>
    <dgm:cxn modelId="{5C27F231-2B48-4AED-9DF7-6CF637BD6174}" type="presParOf" srcId="{3DD28FF0-3F4D-481C-98EC-1026B24F9CAE}" destId="{4224B6A1-41B5-4E17-9D30-AE1C1956DDAB}" srcOrd="3" destOrd="0" presId="urn:microsoft.com/office/officeart/2008/layout/VerticalCurvedList"/>
    <dgm:cxn modelId="{73589470-FEFC-4D12-B6CB-FAD453C1A2DF}" type="presParOf" srcId="{3DD28FF0-3F4D-481C-98EC-1026B24F9CAE}" destId="{D6A70355-6588-43DD-ADE0-765851CF7430}" srcOrd="4" destOrd="0" presId="urn:microsoft.com/office/officeart/2008/layout/VerticalCurvedList"/>
    <dgm:cxn modelId="{61EF2655-54B3-46A6-A4CE-76E393A3EA14}" type="presParOf" srcId="{D6A70355-6588-43DD-ADE0-765851CF7430}" destId="{46FB27E8-E920-40DE-9828-5DEF2D32C34C}" srcOrd="0" destOrd="0" presId="urn:microsoft.com/office/officeart/2008/layout/VerticalCurvedList"/>
    <dgm:cxn modelId="{9F027424-6508-4E6C-9A91-982700FF46D6}" type="presParOf" srcId="{3DD28FF0-3F4D-481C-98EC-1026B24F9CAE}" destId="{6F83770D-E0BB-481F-9048-CBDF30AB9C0F}" srcOrd="5" destOrd="0" presId="urn:microsoft.com/office/officeart/2008/layout/VerticalCurvedList"/>
    <dgm:cxn modelId="{A1293D5F-0993-45EB-AB89-148A70D19669}" type="presParOf" srcId="{3DD28FF0-3F4D-481C-98EC-1026B24F9CAE}" destId="{AE034E92-4442-46AC-AA7D-65B2F729E1E3}" srcOrd="6" destOrd="0" presId="urn:microsoft.com/office/officeart/2008/layout/VerticalCurvedList"/>
    <dgm:cxn modelId="{685E720C-7DD2-4195-A0E6-A9523EB02671}" type="presParOf" srcId="{AE034E92-4442-46AC-AA7D-65B2F729E1E3}" destId="{D16F6C97-5E29-4ABA-B0AC-04BE375C2E3E}" srcOrd="0" destOrd="0" presId="urn:microsoft.com/office/officeart/2008/layout/VerticalCurvedList"/>
    <dgm:cxn modelId="{6ED1EF10-C4ED-415F-A1F2-55C3107B2933}" type="presParOf" srcId="{3DD28FF0-3F4D-481C-98EC-1026B24F9CAE}" destId="{A29685B3-AA43-4F7F-AA2E-C21F70C4F5B6}" srcOrd="7" destOrd="0" presId="urn:microsoft.com/office/officeart/2008/layout/VerticalCurvedList"/>
    <dgm:cxn modelId="{5D306154-3DDF-4105-8BF9-84E0F088844B}" type="presParOf" srcId="{3DD28FF0-3F4D-481C-98EC-1026B24F9CAE}" destId="{A7393CED-2247-4634-ACFE-B1ADF30C903B}" srcOrd="8" destOrd="0" presId="urn:microsoft.com/office/officeart/2008/layout/VerticalCurvedList"/>
    <dgm:cxn modelId="{6C8DDC69-3633-484C-A4A6-D43F010E4CC4}" type="presParOf" srcId="{A7393CED-2247-4634-ACFE-B1ADF30C903B}" destId="{5471A4C8-8B0D-47A5-B890-71FE2396C902}" srcOrd="0" destOrd="0" presId="urn:microsoft.com/office/officeart/2008/layout/VerticalCurvedList"/>
    <dgm:cxn modelId="{56A9AF3F-107C-44FA-87ED-0AFE74D23B28}" type="presParOf" srcId="{3DD28FF0-3F4D-481C-98EC-1026B24F9CAE}" destId="{6A5F191F-24D1-4D59-BD25-7527BCC2D4CB}" srcOrd="9" destOrd="0" presId="urn:microsoft.com/office/officeart/2008/layout/VerticalCurvedList"/>
    <dgm:cxn modelId="{065D80E7-B0CB-43D0-A9CB-A0BDE38CF747}" type="presParOf" srcId="{3DD28FF0-3F4D-481C-98EC-1026B24F9CAE}" destId="{437601D4-8E01-4CED-819C-883D35A46535}" srcOrd="10" destOrd="0" presId="urn:microsoft.com/office/officeart/2008/layout/VerticalCurvedList"/>
    <dgm:cxn modelId="{863ADF3C-50A0-4EA1-A78E-167A181D788E}" type="presParOf" srcId="{437601D4-8E01-4CED-819C-883D35A46535}" destId="{807962F3-578B-48DB-BC82-308CDCCF2074}" srcOrd="0" destOrd="0" presId="urn:microsoft.com/office/officeart/2008/layout/VerticalCurvedList"/>
    <dgm:cxn modelId="{FA2807B3-7CEF-496C-B647-15BF92C43A98}" type="presParOf" srcId="{3DD28FF0-3F4D-481C-98EC-1026B24F9CAE}" destId="{CE7D15C3-47E9-43F9-A517-86250945D4DF}" srcOrd="11" destOrd="0" presId="urn:microsoft.com/office/officeart/2008/layout/VerticalCurvedList"/>
    <dgm:cxn modelId="{0A0B1424-6491-44DF-9089-8547D9BA80FF}" type="presParOf" srcId="{3DD28FF0-3F4D-481C-98EC-1026B24F9CAE}" destId="{DB0D30BA-3DB8-4A37-A021-4D2228F6EE47}" srcOrd="12" destOrd="0" presId="urn:microsoft.com/office/officeart/2008/layout/VerticalCurvedList"/>
    <dgm:cxn modelId="{402ED07D-35C6-44D5-BE60-7553D34A9D6E}" type="presParOf" srcId="{DB0D30BA-3DB8-4A37-A021-4D2228F6EE47}" destId="{0C1511AF-3B09-455B-A2FC-07F3AFC7CB7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B4C6B-8D9C-43CF-B00E-D1429ECE0EA1}">
      <dsp:nvSpPr>
        <dsp:cNvPr id="0" name=""/>
        <dsp:cNvSpPr/>
      </dsp:nvSpPr>
      <dsp:spPr>
        <a:xfrm>
          <a:off x="-3947750" y="-606110"/>
          <a:ext cx="4704720" cy="4704720"/>
        </a:xfrm>
        <a:prstGeom prst="blockArc">
          <a:avLst>
            <a:gd name="adj1" fmla="val 18900000"/>
            <a:gd name="adj2" fmla="val 2700000"/>
            <a:gd name="adj3" fmla="val 45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EA0ED-FB33-4B32-A14F-FA87040F38AC}">
      <dsp:nvSpPr>
        <dsp:cNvPr id="0" name=""/>
        <dsp:cNvSpPr/>
      </dsp:nvSpPr>
      <dsp:spPr>
        <a:xfrm>
          <a:off x="283182" y="183915"/>
          <a:ext cx="7878032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Motivation und </a:t>
          </a:r>
          <a:r>
            <a:rPr lang="en-US" sz="2000" kern="1200" dirty="0" err="1" smtClean="0"/>
            <a:t>Aufgabenstellung</a:t>
          </a:r>
          <a:endParaRPr lang="en-US" sz="2000" kern="1200" dirty="0"/>
        </a:p>
      </dsp:txBody>
      <dsp:txXfrm>
        <a:off x="283182" y="183915"/>
        <a:ext cx="7878032" cy="367690"/>
      </dsp:txXfrm>
    </dsp:sp>
    <dsp:sp modelId="{EBDB473C-9F19-4882-9A53-8F4770D10DC9}">
      <dsp:nvSpPr>
        <dsp:cNvPr id="0" name=""/>
        <dsp:cNvSpPr/>
      </dsp:nvSpPr>
      <dsp:spPr>
        <a:xfrm>
          <a:off x="53375" y="137953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4B6A1-41B5-4E17-9D30-AE1C1956DDAB}">
      <dsp:nvSpPr>
        <dsp:cNvPr id="0" name=""/>
        <dsp:cNvSpPr/>
      </dsp:nvSpPr>
      <dsp:spPr>
        <a:xfrm>
          <a:off x="585632" y="735380"/>
          <a:ext cx="7575581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Grundlagen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kontinuierliches</a:t>
          </a:r>
          <a:r>
            <a:rPr lang="en-US" sz="2000" kern="1200" dirty="0" smtClean="0"/>
            <a:t>/</a:t>
          </a:r>
          <a:r>
            <a:rPr lang="en-US" sz="2000" kern="1200" dirty="0" err="1" smtClean="0"/>
            <a:t>verteiltes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Lernen</a:t>
          </a:r>
          <a:endParaRPr lang="en-US" sz="2000" kern="1200" dirty="0"/>
        </a:p>
      </dsp:txBody>
      <dsp:txXfrm>
        <a:off x="585632" y="735380"/>
        <a:ext cx="7575581" cy="367690"/>
      </dsp:txXfrm>
    </dsp:sp>
    <dsp:sp modelId="{46FB27E8-E920-40DE-9828-5DEF2D32C34C}">
      <dsp:nvSpPr>
        <dsp:cNvPr id="0" name=""/>
        <dsp:cNvSpPr/>
      </dsp:nvSpPr>
      <dsp:spPr>
        <a:xfrm>
          <a:off x="355826" y="689419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3770D-E0BB-481F-9048-CBDF30AB9C0F}">
      <dsp:nvSpPr>
        <dsp:cNvPr id="0" name=""/>
        <dsp:cNvSpPr/>
      </dsp:nvSpPr>
      <dsp:spPr>
        <a:xfrm>
          <a:off x="723935" y="1286846"/>
          <a:ext cx="7437278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Konzeption</a:t>
          </a:r>
          <a:r>
            <a:rPr lang="en-US" sz="2000" kern="1200" dirty="0" smtClean="0"/>
            <a:t> L DNN und </a:t>
          </a:r>
          <a:r>
            <a:rPr lang="en-US" sz="2000" kern="1200" dirty="0" err="1" smtClean="0"/>
            <a:t>prototypische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Umsetzung</a:t>
          </a:r>
          <a:endParaRPr lang="en-US" sz="2000" kern="1200" dirty="0"/>
        </a:p>
      </dsp:txBody>
      <dsp:txXfrm>
        <a:off x="723935" y="1286846"/>
        <a:ext cx="7437278" cy="367690"/>
      </dsp:txXfrm>
    </dsp:sp>
    <dsp:sp modelId="{D16F6C97-5E29-4ABA-B0AC-04BE375C2E3E}">
      <dsp:nvSpPr>
        <dsp:cNvPr id="0" name=""/>
        <dsp:cNvSpPr/>
      </dsp:nvSpPr>
      <dsp:spPr>
        <a:xfrm>
          <a:off x="494129" y="1240885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685B3-AA43-4F7F-AA2E-C21F70C4F5B6}">
      <dsp:nvSpPr>
        <dsp:cNvPr id="0" name=""/>
        <dsp:cNvSpPr/>
      </dsp:nvSpPr>
      <dsp:spPr>
        <a:xfrm>
          <a:off x="723935" y="1837963"/>
          <a:ext cx="7437278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Evaluierung</a:t>
          </a:r>
          <a:endParaRPr lang="en-US" sz="2000" kern="1200" dirty="0"/>
        </a:p>
      </dsp:txBody>
      <dsp:txXfrm>
        <a:off x="723935" y="1837963"/>
        <a:ext cx="7437278" cy="367690"/>
      </dsp:txXfrm>
    </dsp:sp>
    <dsp:sp modelId="{5471A4C8-8B0D-47A5-B890-71FE2396C902}">
      <dsp:nvSpPr>
        <dsp:cNvPr id="0" name=""/>
        <dsp:cNvSpPr/>
      </dsp:nvSpPr>
      <dsp:spPr>
        <a:xfrm>
          <a:off x="494129" y="1792001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F191F-24D1-4D59-BD25-7527BCC2D4CB}">
      <dsp:nvSpPr>
        <dsp:cNvPr id="0" name=""/>
        <dsp:cNvSpPr/>
      </dsp:nvSpPr>
      <dsp:spPr>
        <a:xfrm>
          <a:off x="585632" y="2389428"/>
          <a:ext cx="7575581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Demonstrator</a:t>
          </a:r>
          <a:endParaRPr lang="en-US" sz="2000" kern="1200" dirty="0"/>
        </a:p>
      </dsp:txBody>
      <dsp:txXfrm>
        <a:off x="585632" y="2389428"/>
        <a:ext cx="7575581" cy="367690"/>
      </dsp:txXfrm>
    </dsp:sp>
    <dsp:sp modelId="{807962F3-578B-48DB-BC82-308CDCCF2074}">
      <dsp:nvSpPr>
        <dsp:cNvPr id="0" name=""/>
        <dsp:cNvSpPr/>
      </dsp:nvSpPr>
      <dsp:spPr>
        <a:xfrm>
          <a:off x="355826" y="2343467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D15C3-47E9-43F9-A517-86250945D4DF}">
      <dsp:nvSpPr>
        <dsp:cNvPr id="0" name=""/>
        <dsp:cNvSpPr/>
      </dsp:nvSpPr>
      <dsp:spPr>
        <a:xfrm>
          <a:off x="283182" y="2940894"/>
          <a:ext cx="7878032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Zusammenfassung</a:t>
          </a:r>
          <a:r>
            <a:rPr lang="en-US" sz="2000" kern="1200" dirty="0" smtClean="0"/>
            <a:t> und </a:t>
          </a:r>
          <a:r>
            <a:rPr lang="en-US" sz="2000" kern="1200" dirty="0" err="1" smtClean="0"/>
            <a:t>Ausblick</a:t>
          </a:r>
          <a:endParaRPr lang="en-US" sz="2000" kern="1200" dirty="0"/>
        </a:p>
      </dsp:txBody>
      <dsp:txXfrm>
        <a:off x="283182" y="2940894"/>
        <a:ext cx="7878032" cy="367690"/>
      </dsp:txXfrm>
    </dsp:sp>
    <dsp:sp modelId="{0C1511AF-3B09-455B-A2FC-07F3AFC7CB78}">
      <dsp:nvSpPr>
        <dsp:cNvPr id="0" name=""/>
        <dsp:cNvSpPr/>
      </dsp:nvSpPr>
      <dsp:spPr>
        <a:xfrm>
          <a:off x="53375" y="2894933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05678B58-29F7-43B5-A88E-F84FB71302E5}" type="datetime1">
              <a:rPr lang="de-DE" sz="800" smtClean="0"/>
              <a:t>01.10.2019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24274F6-90C8-4C85-888C-18FA9E2C0D49}" type="datetime1">
              <a:rPr lang="de-DE" smtClean="0"/>
              <a:t>01.10.2019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8AC4B44-BCE5-4AC0-8DC9-C90CC9E46EC2}" type="datetime1">
              <a:rPr lang="de-DE" smtClean="0"/>
              <a:t>01.10.2019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A628-7172-4A4C-A92C-F4FBC462B603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115B-BFC9-482D-B28A-947538CA7DD8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2950-E8A7-446F-9635-6156476737E1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5" y="2315784"/>
            <a:ext cx="2814039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0DBB-EA43-4F1D-8076-AD78C4798713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4"/>
            <a:ext cx="2814039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6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2E23-2243-48C5-9F54-AE752A6DBAAF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6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523-1E76-48CE-BCCA-9644B8CC78AE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E625-385D-4E9A-9226-6C1BE89CFC6C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02C-06AC-41FE-818E-394A3F701640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253288" y="5256213"/>
            <a:ext cx="1422400" cy="3048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8192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1A50-22C7-48FE-9740-7229CB9EE850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9B7-2FC3-4A12-B649-46E5D457F441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072-D1E0-494E-8845-79EF4D433966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EFC-B168-4600-AE6F-91896D204220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61525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EC8B0251-818D-4F44-84C8-E48154B91DB0}" type="datetime1">
              <a:rPr lang="de-DE" smtClean="0"/>
              <a:t>01.10.2019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226" y="5418000"/>
            <a:ext cx="6048000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63" r:id="rId4"/>
    <p:sldLayoutId id="2147483676" r:id="rId5"/>
    <p:sldLayoutId id="2147483680" r:id="rId6"/>
    <p:sldLayoutId id="2147483664" r:id="rId7"/>
    <p:sldLayoutId id="2147483665" r:id="rId8"/>
    <p:sldLayoutId id="2147483677" r:id="rId9"/>
    <p:sldLayoutId id="2147483678" r:id="rId10"/>
    <p:sldLayoutId id="2147483679" r:id="rId11"/>
    <p:sldLayoutId id="2147483684" r:id="rId12"/>
    <p:sldLayoutId id="2147483685" r:id="rId13"/>
    <p:sldLayoutId id="2147483682" r:id="rId14"/>
    <p:sldLayoutId id="2147483681" r:id="rId15"/>
    <p:sldLayoutId id="2147483683" r:id="rId16"/>
    <p:sldLayoutId id="2147483666" r:id="rId17"/>
    <p:sldLayoutId id="2147483667" r:id="rId18"/>
    <p:sldLayoutId id="2147483686" r:id="rId19"/>
    <p:sldLayoutId id="2147483687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orpath.com/project/8-ways-to-continue-learning-after-education-is-ov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orpath.com/project/8-ways-to-continue-learning-after-education-is-ov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20D6C174-1C4F-4057-B781-BC8C885730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625" r="7625"/>
          <a:stretch>
            <a:fillRect/>
          </a:stretch>
        </p:blipFill>
        <p:spPr>
          <a:xfrm>
            <a:off x="0" y="1407600"/>
            <a:ext cx="5361039" cy="3681925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Institut für Automatisierungstechnik</a:t>
            </a:r>
          </a:p>
          <a:p>
            <a:pPr>
              <a:spcBef>
                <a:spcPts val="0"/>
              </a:spcBef>
            </a:pPr>
            <a:r>
              <a:rPr lang="de-DE" dirty="0"/>
              <a:t>und Softwaresysteme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2400" dirty="0" err="1"/>
              <a:t>Untersuchung</a:t>
            </a:r>
            <a:r>
              <a:rPr lang="en-US" sz="2400" dirty="0"/>
              <a:t> und </a:t>
            </a:r>
            <a:br>
              <a:rPr lang="en-US" sz="2400" dirty="0"/>
            </a:br>
            <a:r>
              <a:rPr lang="en-US" sz="2400" dirty="0" err="1"/>
              <a:t>prototypische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de-DE" sz="2400" dirty="0"/>
              <a:t>Umsetzung</a:t>
            </a:r>
            <a:r>
              <a:rPr lang="en-US" sz="2400" dirty="0"/>
              <a:t> </a:t>
            </a:r>
            <a:r>
              <a:rPr lang="en-US" sz="2400" dirty="0" err="1"/>
              <a:t>eines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Lifelong DNN</a:t>
            </a:r>
            <a:br>
              <a:rPr lang="en-US" sz="2400" dirty="0"/>
            </a:br>
            <a:r>
              <a:rPr lang="de-DE" sz="2400" dirty="0"/>
              <a:t>Algorithmus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dirty="0"/>
              <a:t>Masterarbeit Simon Kamm</a:t>
            </a:r>
          </a:p>
        </p:txBody>
      </p:sp>
      <p:pic>
        <p:nvPicPr>
          <p:cNvPr id="8" name="Picture 27" descr="Logo_allein_kle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60438" y="5134491"/>
            <a:ext cx="4240161" cy="1152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800" dirty="0" smtClean="0"/>
              <a:t>[1] </a:t>
            </a:r>
            <a:r>
              <a:rPr lang="de-DE" sz="800" dirty="0">
                <a:hlinkClick r:id="rId4"/>
              </a:rPr>
              <a:t>https://www.mentorpath.com/project/8-ways-to-continue-learning-after-education-is-over</a:t>
            </a:r>
            <a:r>
              <a:rPr lang="de-DE" sz="800" dirty="0" smtClean="0">
                <a:hlinkClick r:id="rId4"/>
              </a:rPr>
              <a:t>/</a:t>
            </a:r>
            <a:endParaRPr lang="de-DE" sz="800" dirty="0" smtClean="0"/>
          </a:p>
        </p:txBody>
      </p:sp>
    </p:spTree>
    <p:extLst>
      <p:ext uri="{BB962C8B-B14F-4D97-AF65-F5344CB8AC3E}">
        <p14:creationId xmlns:p14="http://schemas.microsoft.com/office/powerpoint/2010/main" val="22532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322763"/>
              </p:ext>
            </p:extLst>
          </p:nvPr>
        </p:nvGraphicFramePr>
        <p:xfrm>
          <a:off x="468313" y="1597025"/>
          <a:ext cx="8207375" cy="349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5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Aufgabenstellung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80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Bisheriger Widerspruch zwischen:</a:t>
            </a:r>
          </a:p>
          <a:p>
            <a:pPr lvl="1"/>
            <a:r>
              <a:rPr lang="de-DE" dirty="0" smtClean="0"/>
              <a:t>Multitasking-fähigen </a:t>
            </a:r>
            <a:r>
              <a:rPr lang="de-DE" dirty="0" err="1" smtClean="0"/>
              <a:t>Machine</a:t>
            </a:r>
            <a:r>
              <a:rPr lang="de-DE" dirty="0" smtClean="0"/>
              <a:t> Learning Algorithmen</a:t>
            </a:r>
          </a:p>
          <a:p>
            <a:pPr lvl="1"/>
            <a:r>
              <a:rPr lang="de-DE" dirty="0" smtClean="0"/>
              <a:t>Und Schutz von eigenen Daten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Aufgabenstellung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05" y="1653763"/>
            <a:ext cx="5233145" cy="36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226" y="1710501"/>
            <a:ext cx="496349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4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Potenzial von </a:t>
            </a:r>
            <a:r>
              <a:rPr lang="de-DE" dirty="0" err="1" smtClean="0"/>
              <a:t>Lifelong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 Algorithmen (L DNN)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Auflösung dieses Widerspruchs durch:</a:t>
            </a:r>
          </a:p>
          <a:p>
            <a:pPr lvl="1"/>
            <a:r>
              <a:rPr lang="de-DE" dirty="0" smtClean="0"/>
              <a:t>Verteiltes Lernen ohne Austausch von Rohdaten </a:t>
            </a:r>
            <a:r>
              <a:rPr lang="de-DE" dirty="0" smtClean="0">
                <a:sym typeface="Wingdings" panose="05000000000000000000" pitchFamily="2" charset="2"/>
              </a:rPr>
              <a:t> Schutz von Daten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Lauf- und Lernfähiger Algorithmus mit wenig Speicher und Rechenleistung auf Edge Devices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Analyse des Konzeptes L DNN hinsichtlich Funktionalität und Anwendbarkeit auf andere Aufgabengebiete mithilfe einer prototypischen Implementierung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Aufgabenstellung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04" y="2897410"/>
            <a:ext cx="4795422" cy="27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kontinuierliches und verteiltes Lernen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8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Meistens gleichen Architekturen wie im „klassischen“ </a:t>
            </a:r>
            <a:r>
              <a:rPr lang="de-DE" dirty="0" err="1" smtClean="0"/>
              <a:t>Deep</a:t>
            </a:r>
            <a:r>
              <a:rPr lang="de-DE" dirty="0" smtClean="0"/>
              <a:t> Learning</a:t>
            </a:r>
          </a:p>
          <a:p>
            <a:r>
              <a:rPr lang="de-DE" dirty="0" smtClean="0"/>
              <a:t>Mit klassischen Trainingsalgorithmen des </a:t>
            </a:r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smtClean="0">
                <a:sym typeface="Wingdings" panose="05000000000000000000" pitchFamily="2" charset="2"/>
              </a:rPr>
              <a:t> Katastrophales Vergessen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Kontinuierliches Lernen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kontinuierliches und verteiltes Lernen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565" y="2293765"/>
            <a:ext cx="2925183" cy="18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</a:t>
            </a:r>
            <a:r>
              <a:rPr lang="de-DE" dirty="0">
                <a:hlinkClick r:id="rId3"/>
              </a:rPr>
              <a:t>https://www.mentorpath.com/project/8-ways-to-continue-learning-after-education-is-over/</a:t>
            </a:r>
            <a:r>
              <a:rPr lang="de-DE" dirty="0"/>
              <a:t>, Datum: 01.10.2019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937B-37AA-4C33-B039-0191C6DD66B7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Simon Kamm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3832914" y="3001893"/>
            <a:ext cx="649267" cy="23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 für Automatisierungstechnik und Softwaresysteme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simonkamm@online.de</a:t>
            </a:r>
          </a:p>
        </p:txBody>
      </p:sp>
      <p:sp>
        <p:nvSpPr>
          <p:cNvPr id="2" name="Ellipse 1"/>
          <p:cNvSpPr/>
          <p:nvPr/>
        </p:nvSpPr>
        <p:spPr>
          <a:xfrm>
            <a:off x="7761065" y="4580497"/>
            <a:ext cx="906842" cy="9068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5" name="Picture 27" descr="Logo_allein_klein"/>
          <p:cNvPicPr>
            <a:picLocks noChangeAspect="1" noChangeArrowheads="1"/>
          </p:cNvPicPr>
          <p:nvPr/>
        </p:nvPicPr>
        <p:blipFill rotWithShape="1">
          <a:blip r:embed="rId2" cstate="print"/>
          <a:srcRect t="-58805" b="-57688"/>
          <a:stretch/>
        </p:blipFill>
        <p:spPr bwMode="auto">
          <a:xfrm>
            <a:off x="7761065" y="4579145"/>
            <a:ext cx="906842" cy="904874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91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Vortragsfolien</Template>
  <TotalTime>0</TotalTime>
  <Words>191</Words>
  <Application>Microsoft Office PowerPoint</Application>
  <PresentationFormat>On-screen Show (16:10)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Uni_Stuttgart</vt:lpstr>
      <vt:lpstr>Untersuchung und  prototypische  Umsetzung eines  Lifelong DNN Algorithmus</vt:lpstr>
      <vt:lpstr>Gliederung</vt:lpstr>
      <vt:lpstr>Motivation und Aufgabenstellung</vt:lpstr>
      <vt:lpstr>Motivation und Aufgabenstellung</vt:lpstr>
      <vt:lpstr>Motivation und Aufgabenstellung</vt:lpstr>
      <vt:lpstr>Grundlagen kontinuierliches und verteiltes Lernen</vt:lpstr>
      <vt:lpstr>Grundlagen kontinuierliches und verteiltes Lernen</vt:lpstr>
      <vt:lpstr>Literatur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2017-05-31T10:57:49Z</dcterms:created>
  <dcterms:modified xsi:type="dcterms:W3CDTF">2019-10-01T13:35:55Z</dcterms:modified>
</cp:coreProperties>
</file>