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8" r:id="rId2"/>
    <p:sldId id="261" r:id="rId3"/>
    <p:sldId id="293" r:id="rId4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5" autoAdjust="0"/>
    <p:restoredTop sz="94764" autoAdjust="0"/>
  </p:normalViewPr>
  <p:slideViewPr>
    <p:cSldViewPr snapToGrid="0">
      <p:cViewPr varScale="1">
        <p:scale>
          <a:sx n="109" d="100"/>
          <a:sy n="109" d="100"/>
        </p:scale>
        <p:origin x="25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05678B58-29F7-43B5-A88E-F84FB71302E5}" type="datetime1">
              <a:rPr lang="de-DE" sz="800" smtClean="0"/>
              <a:t>01.10.2019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524274F6-90C8-4C85-888C-18FA9E2C0D49}" type="datetime1">
              <a:rPr lang="de-DE" smtClean="0"/>
              <a:t>01.10.2019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8AC4B44-BCE5-4AC0-8DC9-C90CC9E46EC2}" type="datetime1">
              <a:rPr lang="de-DE" smtClean="0"/>
              <a:t>01.10.2019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A628-7172-4A4C-A92C-F4FBC462B603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115B-BFC9-482D-B28A-947538CA7DD8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2950-E8A7-446F-9635-6156476737E1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5" y="2315784"/>
            <a:ext cx="2814039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0DBB-EA43-4F1D-8076-AD78C4798713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4"/>
            <a:ext cx="2814039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6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2E23-2243-48C5-9F54-AE752A6DBAAF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6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523-1E76-48CE-BCCA-9644B8CC78AE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E625-385D-4E9A-9226-6C1BE89CFC6C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02C-06AC-41FE-818E-394A3F701640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50000" y="14868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7253288" y="5256213"/>
            <a:ext cx="1422400" cy="30480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368192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887" y="3248562"/>
            <a:ext cx="2898507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blauem 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50000" y="14868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1A50-22C7-48FE-9740-7229CB9EE850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9B7-2FC3-4A12-B649-46E5D457F441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072-D1E0-494E-8845-79EF4D433966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4EFC-B168-4600-AE6F-91896D204220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61525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EC8B0251-818D-4F44-84C8-E48154B91DB0}" type="datetime1">
              <a:rPr lang="de-DE" smtClean="0"/>
              <a:t>01.10.2019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226" y="5418000"/>
            <a:ext cx="6048000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63" r:id="rId4"/>
    <p:sldLayoutId id="2147483676" r:id="rId5"/>
    <p:sldLayoutId id="2147483680" r:id="rId6"/>
    <p:sldLayoutId id="2147483664" r:id="rId7"/>
    <p:sldLayoutId id="2147483665" r:id="rId8"/>
    <p:sldLayoutId id="2147483677" r:id="rId9"/>
    <p:sldLayoutId id="2147483678" r:id="rId10"/>
    <p:sldLayoutId id="2147483679" r:id="rId11"/>
    <p:sldLayoutId id="2147483684" r:id="rId12"/>
    <p:sldLayoutId id="2147483685" r:id="rId13"/>
    <p:sldLayoutId id="2147483682" r:id="rId14"/>
    <p:sldLayoutId id="2147483681" r:id="rId15"/>
    <p:sldLayoutId id="2147483683" r:id="rId16"/>
    <p:sldLayoutId id="2147483666" r:id="rId17"/>
    <p:sldLayoutId id="2147483667" r:id="rId18"/>
    <p:sldLayoutId id="2147483686" r:id="rId19"/>
    <p:sldLayoutId id="2147483687" r:id="rId2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orpath.com/project/8-ways-to-continue-learning-after-education-is-ov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20D6C174-1C4F-4057-B781-BC8C885730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7625" r="7625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Institut für Automatisierungstechnik</a:t>
            </a:r>
          </a:p>
          <a:p>
            <a:pPr>
              <a:spcBef>
                <a:spcPts val="0"/>
              </a:spcBef>
            </a:pPr>
            <a:r>
              <a:rPr lang="de-DE" dirty="0"/>
              <a:t>und Softwaresysteme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Untersuchung</a:t>
            </a:r>
            <a:r>
              <a:rPr lang="en-US" sz="2400" dirty="0"/>
              <a:t> und </a:t>
            </a:r>
            <a:br>
              <a:rPr lang="en-US" sz="2400" dirty="0"/>
            </a:br>
            <a:r>
              <a:rPr lang="en-US" sz="2400" dirty="0" err="1"/>
              <a:t>prototypische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de-DE" sz="2400" dirty="0"/>
              <a:t>Umsetzung</a:t>
            </a:r>
            <a:r>
              <a:rPr lang="en-US" sz="2400" dirty="0"/>
              <a:t> </a:t>
            </a:r>
            <a:r>
              <a:rPr lang="en-US" sz="2400" dirty="0" err="1"/>
              <a:t>eines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Lifelong DNN</a:t>
            </a:r>
            <a:br>
              <a:rPr lang="en-US" sz="2400" dirty="0"/>
            </a:br>
            <a:r>
              <a:rPr lang="de-DE" sz="2400" dirty="0"/>
              <a:t>Algorithmus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Masterarbeit Simon Kamm</a:t>
            </a:r>
          </a:p>
        </p:txBody>
      </p:sp>
      <p:pic>
        <p:nvPicPr>
          <p:cNvPr id="8" name="Picture 27" descr="Logo_allein_kle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3526" y="5192129"/>
            <a:ext cx="922162" cy="417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22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</a:t>
            </a:r>
            <a:r>
              <a:rPr lang="de-DE" dirty="0">
                <a:hlinkClick r:id="rId3"/>
              </a:rPr>
              <a:t>https://www.mentorpath.com/project/8-ways-to-continue-learning-after-education-is-over/</a:t>
            </a:r>
            <a:r>
              <a:rPr lang="de-DE" dirty="0"/>
              <a:t>, Datum: 01.10.2019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937B-37AA-4C33-B039-0191C6DD66B7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</p:spTree>
    <p:extLst>
      <p:ext uri="{BB962C8B-B14F-4D97-AF65-F5344CB8AC3E}">
        <p14:creationId xmlns:p14="http://schemas.microsoft.com/office/powerpoint/2010/main" val="192384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Simon Kamm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3832914" y="3001893"/>
            <a:ext cx="649267" cy="23833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 für Automatisierungstechnik und Softwaresysteme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simonkamm@online.de</a:t>
            </a:r>
          </a:p>
        </p:txBody>
      </p:sp>
      <p:sp>
        <p:nvSpPr>
          <p:cNvPr id="2" name="Ellipse 1"/>
          <p:cNvSpPr/>
          <p:nvPr/>
        </p:nvSpPr>
        <p:spPr>
          <a:xfrm>
            <a:off x="7761065" y="4580497"/>
            <a:ext cx="906842" cy="9068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5" name="Picture 27" descr="Logo_allein_klein"/>
          <p:cNvPicPr>
            <a:picLocks noChangeAspect="1" noChangeArrowheads="1"/>
          </p:cNvPicPr>
          <p:nvPr/>
        </p:nvPicPr>
        <p:blipFill rotWithShape="1">
          <a:blip r:embed="rId2" cstate="print"/>
          <a:srcRect t="-58805" b="-57688"/>
          <a:stretch/>
        </p:blipFill>
        <p:spPr bwMode="auto">
          <a:xfrm>
            <a:off x="7761065" y="4579145"/>
            <a:ext cx="906842" cy="904874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9194058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Vortragsfolien</Template>
  <TotalTime>0</TotalTime>
  <Words>50</Words>
  <Application>Microsoft Office PowerPoint</Application>
  <PresentationFormat>Bildschirmpräsentation (16:10)</PresentationFormat>
  <Paragraphs>16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Arial</vt:lpstr>
      <vt:lpstr>Uni_Stuttgart</vt:lpstr>
      <vt:lpstr>   Untersuchung und  prototypische  Umsetzung eines  Lifelong DNN Algorithmus</vt:lpstr>
      <vt:lpstr>Literatur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2017-05-31T10:57:49Z</dcterms:created>
  <dcterms:modified xsi:type="dcterms:W3CDTF">2019-10-01T08:33:54Z</dcterms:modified>
</cp:coreProperties>
</file>