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60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D6D5D1-43E9-4E3E-9EBA-42D577FA2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587136"/>
          </a:xfrm>
        </p:spPr>
        <p:txBody>
          <a:bodyPr/>
          <a:lstStyle/>
          <a:p>
            <a:r>
              <a:rPr lang="de-DE" dirty="0"/>
              <a:t>Bachelorarbeit Simon Kamm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EBB803-435E-4434-BD69-771AB8B07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391656"/>
            <a:ext cx="9520158" cy="47455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1800" i="1" dirty="0"/>
              <a:t>Entwicklung einer Algorithmik für Nahbereichsradarsensoren eines Fahrerassistenzsystems zur optimierten Detektion von Objekten im Nahbereich</a:t>
            </a:r>
          </a:p>
          <a:p>
            <a:pPr lvl="1"/>
            <a:r>
              <a:rPr lang="de-DE" sz="1600" dirty="0"/>
              <a:t>Neuer Nahbereichsradarsensor für Einparksysteme</a:t>
            </a:r>
          </a:p>
          <a:p>
            <a:pPr lvl="1"/>
            <a:endParaRPr lang="de-DE" sz="1600" dirty="0"/>
          </a:p>
          <a:p>
            <a:pPr lvl="1"/>
            <a:r>
              <a:rPr lang="de-DE" sz="1600" dirty="0"/>
              <a:t>Schwierigkeit für Radar: Nahbereich (0-40 cm), in welchem Ultraschall sehr gute Ergebnisse liefert </a:t>
            </a:r>
            <a:r>
              <a:rPr lang="de-DE" sz="1600" dirty="0">
                <a:sym typeface="Wingdings" panose="05000000000000000000" pitchFamily="2" charset="2"/>
              </a:rPr>
              <a:t> Entwicklung einer optimierten Algorithmik für den Nahbereich</a:t>
            </a:r>
          </a:p>
          <a:p>
            <a:pPr lvl="1"/>
            <a:endParaRPr lang="de-DE" sz="1600" dirty="0">
              <a:sym typeface="Wingdings" panose="05000000000000000000" pitchFamily="2" charset="2"/>
            </a:endParaRPr>
          </a:p>
          <a:p>
            <a:pPr lvl="1"/>
            <a:r>
              <a:rPr lang="de-DE" sz="1600" dirty="0">
                <a:sym typeface="Wingdings" panose="05000000000000000000" pitchFamily="2" charset="2"/>
              </a:rPr>
              <a:t>Aufstellen und nachverfolgen eines Projektplans mit regelmäßiger Abstimmung sowie Korrektur und Definition von Arbeitspaketen</a:t>
            </a:r>
          </a:p>
          <a:p>
            <a:pPr lvl="1"/>
            <a:endParaRPr lang="de-DE" sz="1600" dirty="0">
              <a:sym typeface="Wingdings" panose="05000000000000000000" pitchFamily="2" charset="2"/>
            </a:endParaRPr>
          </a:p>
          <a:p>
            <a:pPr lvl="1"/>
            <a:r>
              <a:rPr lang="de-DE" sz="1600" dirty="0">
                <a:sym typeface="Wingdings" panose="05000000000000000000" pitchFamily="2" charset="2"/>
              </a:rPr>
              <a:t>Untersuchung externer und interner Einflüsse auf Nahbereichsmessung des Radars</a:t>
            </a:r>
          </a:p>
          <a:p>
            <a:pPr lvl="1"/>
            <a:endParaRPr lang="de-DE" sz="1600" dirty="0">
              <a:sym typeface="Wingdings" panose="05000000000000000000" pitchFamily="2" charset="2"/>
            </a:endParaRPr>
          </a:p>
          <a:p>
            <a:pPr lvl="1"/>
            <a:r>
              <a:rPr lang="de-DE" sz="1600" dirty="0">
                <a:sym typeface="Wingdings" panose="05000000000000000000" pitchFamily="2" charset="2"/>
              </a:rPr>
              <a:t>Evaluation und Implementierung der verschiedenen Algorithmen entlang der Wirkkette in </a:t>
            </a:r>
            <a:r>
              <a:rPr lang="de-DE" sz="1600">
                <a:sym typeface="Wingdings" panose="05000000000000000000" pitchFamily="2" charset="2"/>
              </a:rPr>
              <a:t>definierten Szenarien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957271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D6D5D1-43E9-4E3E-9EBA-42D577FA2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587136"/>
          </a:xfrm>
        </p:spPr>
        <p:txBody>
          <a:bodyPr/>
          <a:lstStyle/>
          <a:p>
            <a:r>
              <a:rPr lang="de-DE" dirty="0"/>
              <a:t>Bachelorarbeit Simon Kamm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EBB803-435E-4434-BD69-771AB8B07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391656"/>
            <a:ext cx="9520158" cy="47702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i="1" dirty="0"/>
              <a:t>Entwicklung einer Algorithmik für Nahbereichsradarsensoren eines Fahrerassistenzsystems zur optimierten Detektion von Objekten im Nahbereich</a:t>
            </a:r>
          </a:p>
          <a:p>
            <a:pPr lvl="1"/>
            <a:r>
              <a:rPr lang="de-DE" sz="1600" dirty="0"/>
              <a:t>Entwicklung einer GUI in </a:t>
            </a:r>
            <a:r>
              <a:rPr lang="de-DE" sz="1600" dirty="0" err="1"/>
              <a:t>Matlab</a:t>
            </a:r>
            <a:r>
              <a:rPr lang="de-DE" sz="1600" dirty="0"/>
              <a:t> zur Online Steuerung und Auswertung von Messungen</a:t>
            </a:r>
          </a:p>
          <a:p>
            <a:pPr lvl="1"/>
            <a:r>
              <a:rPr lang="de-DE" sz="1600" dirty="0"/>
              <a:t>Implementierung von Algorithmen in </a:t>
            </a:r>
            <a:r>
              <a:rPr lang="de-DE" sz="1600" dirty="0" err="1"/>
              <a:t>Matlab</a:t>
            </a:r>
            <a:r>
              <a:rPr lang="de-DE" sz="1600" dirty="0"/>
              <a:t> entlang Signalkette:</a:t>
            </a:r>
          </a:p>
          <a:p>
            <a:pPr lvl="2"/>
            <a:r>
              <a:rPr lang="de-DE" sz="1400" dirty="0"/>
              <a:t>Offsetbestimmung und Kompensation im Zeitsignal</a:t>
            </a:r>
          </a:p>
          <a:p>
            <a:pPr lvl="2"/>
            <a:r>
              <a:rPr lang="de-DE" sz="1400" dirty="0"/>
              <a:t>Adaptionen von Signalen und Parametern für eine optimale </a:t>
            </a:r>
            <a:r>
              <a:rPr lang="de-DE" sz="1400" dirty="0" err="1"/>
              <a:t>Spektrumsdarstellung</a:t>
            </a:r>
            <a:endParaRPr lang="de-DE" sz="1400" dirty="0"/>
          </a:p>
          <a:p>
            <a:pPr lvl="2"/>
            <a:r>
              <a:rPr lang="de-DE" sz="1400" dirty="0"/>
              <a:t>Untersuchung unterschiedlicher Algorithmen zur Objektdetektion im Nahbereich:</a:t>
            </a:r>
          </a:p>
          <a:p>
            <a:pPr lvl="3"/>
            <a:r>
              <a:rPr lang="de-DE" sz="1200" dirty="0"/>
              <a:t>Selbstentwickelter Algorithmus (Fensterabzug)</a:t>
            </a:r>
          </a:p>
          <a:p>
            <a:pPr lvl="3"/>
            <a:r>
              <a:rPr lang="de-DE" sz="1200" dirty="0"/>
              <a:t>Algorithmen aus der Literatur nach implementiert (MUSIC, Matrix </a:t>
            </a:r>
            <a:r>
              <a:rPr lang="de-DE" sz="1200" dirty="0" err="1"/>
              <a:t>Pencil</a:t>
            </a:r>
            <a:r>
              <a:rPr lang="de-DE" sz="1200" dirty="0"/>
              <a:t> Method)</a:t>
            </a:r>
          </a:p>
          <a:p>
            <a:pPr lvl="2"/>
            <a:r>
              <a:rPr lang="de-DE" sz="1400" dirty="0"/>
              <a:t>„Nebenentdeckungen“: Patententwurf für Höhenschätzung von Objekten mit Radarsensoren</a:t>
            </a:r>
          </a:p>
          <a:p>
            <a:pPr lvl="1"/>
            <a:r>
              <a:rPr lang="de-DE" sz="1600" dirty="0"/>
              <a:t>Evaluation und Bewertung aller untersuchten Algorithmen mit Sensormessungen</a:t>
            </a:r>
          </a:p>
          <a:p>
            <a:pPr lvl="2"/>
            <a:r>
              <a:rPr lang="de-DE" sz="1400" dirty="0"/>
              <a:t>Entwurf eines repräsentativen Messaufbaus für „einfache“ Untersuchungen</a:t>
            </a:r>
          </a:p>
          <a:p>
            <a:pPr lvl="2"/>
            <a:r>
              <a:rPr lang="de-DE" sz="1400" dirty="0"/>
              <a:t>Finale Messungen mit eingebauten Sensoren im Fahrzeug </a:t>
            </a:r>
            <a:r>
              <a:rPr lang="de-DE" sz="1400" dirty="0">
                <a:sym typeface="Wingdings" panose="05000000000000000000" pitchFamily="2" charset="2"/>
              </a:rPr>
              <a:t> sehr gute Ergebnisse</a:t>
            </a:r>
            <a:endParaRPr lang="de-DE" sz="1400" dirty="0"/>
          </a:p>
          <a:p>
            <a:pPr lvl="2"/>
            <a:endParaRPr lang="de-DE" sz="1400" dirty="0"/>
          </a:p>
          <a:p>
            <a:pPr lvl="2"/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096298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D6D5D1-43E9-4E3E-9EBA-42D577FA2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587136"/>
          </a:xfrm>
        </p:spPr>
        <p:txBody>
          <a:bodyPr/>
          <a:lstStyle/>
          <a:p>
            <a:r>
              <a:rPr lang="de-DE" dirty="0"/>
              <a:t>Bisherige Erfahrungen Maschinelles Lernen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EBB803-435E-4434-BD69-771AB8B07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391656"/>
            <a:ext cx="9520158" cy="4770247"/>
          </a:xfrm>
        </p:spPr>
        <p:txBody>
          <a:bodyPr>
            <a:normAutofit/>
          </a:bodyPr>
          <a:lstStyle/>
          <a:p>
            <a:r>
              <a:rPr lang="de-DE" sz="1800" dirty="0"/>
              <a:t>Belegte Vorlesungen:</a:t>
            </a:r>
          </a:p>
          <a:p>
            <a:pPr lvl="1"/>
            <a:r>
              <a:rPr lang="de-DE" sz="1600" dirty="0"/>
              <a:t>Matrix </a:t>
            </a:r>
            <a:r>
              <a:rPr lang="de-DE" sz="1600" dirty="0" err="1"/>
              <a:t>Computations</a:t>
            </a:r>
            <a:r>
              <a:rPr lang="de-DE" sz="1600" dirty="0"/>
              <a:t> and </a:t>
            </a:r>
            <a:r>
              <a:rPr lang="de-DE" sz="1600" dirty="0" err="1"/>
              <a:t>Machine</a:t>
            </a:r>
            <a:r>
              <a:rPr lang="de-DE" sz="1600" dirty="0"/>
              <a:t> Learning (</a:t>
            </a:r>
            <a:r>
              <a:rPr lang="de-DE" sz="1600" dirty="0" err="1"/>
              <a:t>WiSe</a:t>
            </a:r>
            <a:r>
              <a:rPr lang="de-DE" sz="1600" dirty="0"/>
              <a:t> 17/18):</a:t>
            </a:r>
          </a:p>
          <a:p>
            <a:pPr lvl="2"/>
            <a:r>
              <a:rPr lang="de-DE" sz="1400" dirty="0"/>
              <a:t>Vector and Matrix </a:t>
            </a:r>
            <a:r>
              <a:rPr lang="de-DE" sz="1400" dirty="0" err="1"/>
              <a:t>Operations</a:t>
            </a:r>
            <a:r>
              <a:rPr lang="de-DE" sz="1400" dirty="0"/>
              <a:t> &amp; Information Retrieval Tasks</a:t>
            </a:r>
            <a:endParaRPr lang="de-DE" sz="1600" dirty="0"/>
          </a:p>
          <a:p>
            <a:pPr lvl="1"/>
            <a:r>
              <a:rPr lang="de-DE" sz="1600" dirty="0" err="1"/>
              <a:t>Advanced</a:t>
            </a:r>
            <a:r>
              <a:rPr lang="de-DE" sz="1600" dirty="0"/>
              <a:t> </a:t>
            </a:r>
            <a:r>
              <a:rPr lang="de-DE" sz="1600" dirty="0" err="1"/>
              <a:t>Mathematics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Signal and Information </a:t>
            </a:r>
            <a:r>
              <a:rPr lang="de-DE" sz="1600" dirty="0" err="1"/>
              <a:t>processing</a:t>
            </a:r>
            <a:r>
              <a:rPr lang="de-DE" sz="1600" dirty="0"/>
              <a:t> (</a:t>
            </a:r>
            <a:r>
              <a:rPr lang="de-DE" sz="1600" dirty="0" err="1"/>
              <a:t>WiSe</a:t>
            </a:r>
            <a:r>
              <a:rPr lang="de-DE" sz="1600" dirty="0"/>
              <a:t> 17/18):</a:t>
            </a:r>
          </a:p>
          <a:p>
            <a:pPr lvl="2"/>
            <a:r>
              <a:rPr lang="de-DE" sz="1400" dirty="0"/>
              <a:t>Vector and Matrix </a:t>
            </a:r>
            <a:r>
              <a:rPr lang="de-DE" sz="1400" dirty="0" err="1"/>
              <a:t>Operations</a:t>
            </a:r>
            <a:r>
              <a:rPr lang="de-DE" sz="1400" dirty="0"/>
              <a:t> &amp; </a:t>
            </a:r>
            <a:r>
              <a:rPr lang="de-DE" sz="1400" dirty="0" err="1"/>
              <a:t>Optimization</a:t>
            </a:r>
            <a:r>
              <a:rPr lang="de-DE" sz="1400" dirty="0"/>
              <a:t> </a:t>
            </a:r>
            <a:r>
              <a:rPr lang="de-DE" sz="1400" dirty="0" err="1"/>
              <a:t>Algorithms</a:t>
            </a:r>
            <a:endParaRPr lang="de-DE" sz="1400" dirty="0"/>
          </a:p>
          <a:p>
            <a:pPr lvl="1"/>
            <a:r>
              <a:rPr lang="de-DE" sz="1600" dirty="0" err="1"/>
              <a:t>Detection</a:t>
            </a:r>
            <a:r>
              <a:rPr lang="de-DE" sz="1600" dirty="0"/>
              <a:t> and Pattern Recognition (</a:t>
            </a:r>
            <a:r>
              <a:rPr lang="de-DE" sz="1600" dirty="0" err="1"/>
              <a:t>SoSe</a:t>
            </a:r>
            <a:r>
              <a:rPr lang="de-DE" sz="1600" dirty="0"/>
              <a:t> 18):</a:t>
            </a:r>
          </a:p>
          <a:p>
            <a:pPr lvl="2"/>
            <a:r>
              <a:rPr lang="de-DE" sz="1400" dirty="0" err="1"/>
              <a:t>Bayesian</a:t>
            </a:r>
            <a:r>
              <a:rPr lang="de-DE" sz="1400" dirty="0"/>
              <a:t> </a:t>
            </a:r>
            <a:r>
              <a:rPr lang="de-DE" sz="1400" dirty="0" err="1"/>
              <a:t>decision</a:t>
            </a:r>
            <a:r>
              <a:rPr lang="de-DE" sz="1400" dirty="0"/>
              <a:t> </a:t>
            </a:r>
            <a:r>
              <a:rPr lang="de-DE" sz="1400" dirty="0" err="1"/>
              <a:t>theory</a:t>
            </a:r>
            <a:endParaRPr lang="de-DE" sz="1400" dirty="0"/>
          </a:p>
          <a:p>
            <a:pPr lvl="2"/>
            <a:r>
              <a:rPr lang="de-DE" sz="1400" dirty="0" err="1"/>
              <a:t>Supervised</a:t>
            </a:r>
            <a:r>
              <a:rPr lang="de-DE" sz="1400" dirty="0"/>
              <a:t> </a:t>
            </a:r>
            <a:r>
              <a:rPr lang="de-DE" sz="1400" dirty="0" err="1"/>
              <a:t>learning</a:t>
            </a:r>
            <a:r>
              <a:rPr lang="de-DE" sz="1400" dirty="0"/>
              <a:t> (</a:t>
            </a:r>
            <a:r>
              <a:rPr lang="de-DE" sz="1400" dirty="0" err="1"/>
              <a:t>kNN</a:t>
            </a:r>
            <a:r>
              <a:rPr lang="de-DE" sz="1400" dirty="0"/>
              <a:t>, GMM, SVM, Random Forest,…)</a:t>
            </a:r>
          </a:p>
          <a:p>
            <a:pPr lvl="2"/>
            <a:r>
              <a:rPr lang="de-DE" sz="1400" dirty="0" err="1"/>
              <a:t>Unsupervised</a:t>
            </a:r>
            <a:r>
              <a:rPr lang="de-DE" sz="1400" dirty="0"/>
              <a:t> Learning (</a:t>
            </a:r>
            <a:r>
              <a:rPr lang="de-DE" sz="1400" dirty="0" err="1"/>
              <a:t>kMeans</a:t>
            </a:r>
            <a:r>
              <a:rPr lang="de-DE" sz="1400" dirty="0"/>
              <a:t>, GMM)</a:t>
            </a:r>
          </a:p>
          <a:p>
            <a:pPr lvl="1"/>
            <a:r>
              <a:rPr lang="de-DE" sz="1600" dirty="0"/>
              <a:t>Deep Learning (</a:t>
            </a:r>
            <a:r>
              <a:rPr lang="de-DE" sz="1600" dirty="0" err="1"/>
              <a:t>SoSe</a:t>
            </a:r>
            <a:r>
              <a:rPr lang="de-DE" sz="1600" dirty="0"/>
              <a:t> 18):</a:t>
            </a:r>
          </a:p>
          <a:p>
            <a:pPr lvl="2"/>
            <a:r>
              <a:rPr lang="de-DE" sz="1400" dirty="0"/>
              <a:t>Different </a:t>
            </a:r>
            <a:r>
              <a:rPr lang="de-DE" sz="1400" dirty="0" err="1"/>
              <a:t>architectures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DNNs (</a:t>
            </a:r>
            <a:r>
              <a:rPr lang="de-DE" sz="1400" dirty="0" err="1"/>
              <a:t>dense</a:t>
            </a:r>
            <a:r>
              <a:rPr lang="de-DE" sz="1400" dirty="0"/>
              <a:t>, </a:t>
            </a:r>
            <a:r>
              <a:rPr lang="de-DE" sz="1400" dirty="0" err="1"/>
              <a:t>convolutional</a:t>
            </a:r>
            <a:r>
              <a:rPr lang="de-DE" sz="1400" dirty="0"/>
              <a:t>, </a:t>
            </a:r>
            <a:r>
              <a:rPr lang="de-DE" sz="1400" dirty="0" err="1"/>
              <a:t>recurrent</a:t>
            </a:r>
            <a:r>
              <a:rPr lang="de-DE" sz="1400" dirty="0"/>
              <a:t>, …)</a:t>
            </a:r>
          </a:p>
          <a:p>
            <a:pPr lvl="2"/>
            <a:r>
              <a:rPr lang="de-DE" sz="1400" dirty="0"/>
              <a:t>Training and </a:t>
            </a:r>
            <a:r>
              <a:rPr lang="de-DE" sz="1400" dirty="0" err="1"/>
              <a:t>evaluation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DNNs (</a:t>
            </a:r>
            <a:r>
              <a:rPr lang="de-DE" sz="1400" dirty="0" err="1"/>
              <a:t>Stochastic</a:t>
            </a:r>
            <a:r>
              <a:rPr lang="de-DE" sz="1400" dirty="0"/>
              <a:t> </a:t>
            </a:r>
            <a:r>
              <a:rPr lang="de-DE" sz="1400" dirty="0" err="1"/>
              <a:t>gradient</a:t>
            </a:r>
            <a:r>
              <a:rPr lang="de-DE" sz="1400" dirty="0"/>
              <a:t> </a:t>
            </a:r>
            <a:r>
              <a:rPr lang="de-DE" sz="1400" dirty="0" err="1"/>
              <a:t>descent</a:t>
            </a:r>
            <a:r>
              <a:rPr lang="de-DE" sz="1400" dirty="0"/>
              <a:t>, </a:t>
            </a:r>
            <a:r>
              <a:rPr lang="de-DE" sz="1400" dirty="0" err="1"/>
              <a:t>training</a:t>
            </a:r>
            <a:r>
              <a:rPr lang="de-DE" sz="1400" dirty="0"/>
              <a:t> </a:t>
            </a:r>
            <a:r>
              <a:rPr lang="de-DE" sz="1400" dirty="0" err="1"/>
              <a:t>hyperparameters</a:t>
            </a:r>
            <a:r>
              <a:rPr lang="de-DE" sz="1400" dirty="0"/>
              <a:t>)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071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D6D5D1-43E9-4E3E-9EBA-42D577FA2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587136"/>
          </a:xfrm>
        </p:spPr>
        <p:txBody>
          <a:bodyPr/>
          <a:lstStyle/>
          <a:p>
            <a:r>
              <a:rPr lang="de-DE" dirty="0"/>
              <a:t>Bisherige Erfahrungen Maschinelles Lernen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EBB803-435E-4434-BD69-771AB8B07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391656"/>
            <a:ext cx="9520158" cy="4661824"/>
          </a:xfrm>
        </p:spPr>
        <p:txBody>
          <a:bodyPr>
            <a:normAutofit/>
          </a:bodyPr>
          <a:lstStyle/>
          <a:p>
            <a:r>
              <a:rPr lang="de-DE" sz="1800" dirty="0"/>
              <a:t>Praxiserfahrungen:</a:t>
            </a:r>
          </a:p>
          <a:p>
            <a:pPr lvl="1"/>
            <a:r>
              <a:rPr lang="de-DE" sz="1600" dirty="0"/>
              <a:t>PÜL DPR (ISS) in </a:t>
            </a:r>
            <a:r>
              <a:rPr lang="de-DE" sz="1600" dirty="0" err="1"/>
              <a:t>Matlab</a:t>
            </a:r>
            <a:r>
              <a:rPr lang="de-DE" sz="1600" dirty="0"/>
              <a:t>:</a:t>
            </a:r>
          </a:p>
          <a:p>
            <a:pPr lvl="2"/>
            <a:r>
              <a:rPr lang="de-DE" sz="1400" dirty="0"/>
              <a:t>Task 1: Prostata Cancer Segmentation:</a:t>
            </a:r>
          </a:p>
          <a:p>
            <a:pPr lvl="3"/>
            <a:r>
              <a:rPr lang="de-DE" sz="1200" dirty="0"/>
              <a:t>Datenaufbereitung (Normalisierung, </a:t>
            </a:r>
            <a:r>
              <a:rPr lang="de-DE" sz="1200" dirty="0" err="1"/>
              <a:t>Outlier</a:t>
            </a:r>
            <a:r>
              <a:rPr lang="de-DE" sz="1200" dirty="0"/>
              <a:t> </a:t>
            </a:r>
            <a:r>
              <a:rPr lang="de-DE" sz="1200" dirty="0" err="1"/>
              <a:t>removal</a:t>
            </a:r>
            <a:r>
              <a:rPr lang="de-DE" sz="1200" dirty="0"/>
              <a:t>)</a:t>
            </a:r>
          </a:p>
          <a:p>
            <a:pPr lvl="3"/>
            <a:r>
              <a:rPr lang="de-DE" sz="1200" dirty="0"/>
              <a:t>Klassifikation von Krebszellen </a:t>
            </a:r>
            <a:r>
              <a:rPr lang="de-DE" sz="1200" dirty="0" err="1"/>
              <a:t>mithilfer</a:t>
            </a:r>
            <a:r>
              <a:rPr lang="de-DE" sz="1200" dirty="0"/>
              <a:t> selbstgewählter Klassifikatoren (D</a:t>
            </a:r>
            <a:r>
              <a:rPr lang="de-DE" sz="1100" dirty="0"/>
              <a:t>eep </a:t>
            </a:r>
            <a:r>
              <a:rPr lang="de-DE" sz="1100" dirty="0" err="1"/>
              <a:t>Neural</a:t>
            </a:r>
            <a:r>
              <a:rPr lang="de-DE" sz="1100" dirty="0"/>
              <a:t> Network, SVM, </a:t>
            </a:r>
            <a:r>
              <a:rPr lang="de-DE" sz="1100" dirty="0" err="1"/>
              <a:t>LogReg</a:t>
            </a:r>
            <a:r>
              <a:rPr lang="de-DE" sz="1100" dirty="0"/>
              <a:t>, </a:t>
            </a:r>
            <a:r>
              <a:rPr lang="de-DE" sz="1100" dirty="0" err="1"/>
              <a:t>kNN</a:t>
            </a:r>
            <a:r>
              <a:rPr lang="de-DE" sz="1100" dirty="0"/>
              <a:t>, </a:t>
            </a:r>
            <a:r>
              <a:rPr lang="de-DE" sz="1100" dirty="0" err="1"/>
              <a:t>Nearest</a:t>
            </a:r>
            <a:r>
              <a:rPr lang="de-DE" sz="1100" dirty="0"/>
              <a:t> Mean, GMM, Ensemble)</a:t>
            </a:r>
          </a:p>
          <a:p>
            <a:pPr lvl="2"/>
            <a:r>
              <a:rPr lang="de-DE" sz="1400" dirty="0"/>
              <a:t>Task 2: Speaker Recognition</a:t>
            </a:r>
          </a:p>
          <a:p>
            <a:pPr lvl="3"/>
            <a:r>
              <a:rPr lang="de-DE" sz="1200" dirty="0"/>
              <a:t>Datenaufbereitung (Voice </a:t>
            </a:r>
            <a:r>
              <a:rPr lang="de-DE" sz="1200" dirty="0" err="1"/>
              <a:t>activity</a:t>
            </a:r>
            <a:r>
              <a:rPr lang="de-DE" sz="1200" dirty="0"/>
              <a:t> </a:t>
            </a:r>
            <a:r>
              <a:rPr lang="de-DE" sz="1200" dirty="0" err="1"/>
              <a:t>detection</a:t>
            </a:r>
            <a:r>
              <a:rPr lang="de-DE" sz="1200" dirty="0"/>
              <a:t> </a:t>
            </a:r>
            <a:r>
              <a:rPr lang="de-DE" sz="1200" dirty="0" err="1"/>
              <a:t>with</a:t>
            </a:r>
            <a:r>
              <a:rPr lang="de-DE" sz="1200" dirty="0"/>
              <a:t> different </a:t>
            </a:r>
            <a:r>
              <a:rPr lang="de-DE" sz="1200" dirty="0" err="1"/>
              <a:t>algorithms</a:t>
            </a:r>
            <a:r>
              <a:rPr lang="de-DE" sz="1200" dirty="0"/>
              <a:t> (GMM, </a:t>
            </a:r>
            <a:r>
              <a:rPr lang="de-DE" sz="1200" dirty="0" err="1"/>
              <a:t>Nearest</a:t>
            </a:r>
            <a:r>
              <a:rPr lang="de-DE" sz="1200" dirty="0"/>
              <a:t> Mean, </a:t>
            </a:r>
            <a:r>
              <a:rPr lang="de-DE" sz="1200" dirty="0" err="1"/>
              <a:t>Nearest</a:t>
            </a:r>
            <a:r>
              <a:rPr lang="de-DE" sz="1200"/>
              <a:t> Median))</a:t>
            </a:r>
            <a:endParaRPr lang="de-DE" sz="1200" dirty="0"/>
          </a:p>
          <a:p>
            <a:pPr lvl="3"/>
            <a:r>
              <a:rPr lang="de-DE" sz="1200" dirty="0"/>
              <a:t>Speaker Model and Speaker </a:t>
            </a:r>
            <a:r>
              <a:rPr lang="de-DE" sz="1200" dirty="0" err="1"/>
              <a:t>identification</a:t>
            </a:r>
            <a:endParaRPr lang="de-DE" sz="1200" dirty="0"/>
          </a:p>
          <a:p>
            <a:pPr lvl="1"/>
            <a:r>
              <a:rPr lang="de-DE" sz="1600" dirty="0"/>
              <a:t>Forschungsarbeit - </a:t>
            </a:r>
            <a:r>
              <a:rPr lang="de-DE" sz="1200" dirty="0"/>
              <a:t>„</a:t>
            </a:r>
            <a:r>
              <a:rPr lang="de-DE" sz="1200" dirty="0" err="1"/>
              <a:t>Comparsion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State-</a:t>
            </a:r>
            <a:r>
              <a:rPr lang="de-DE" sz="1200" dirty="0" err="1"/>
              <a:t>of</a:t>
            </a:r>
            <a:r>
              <a:rPr lang="de-DE" sz="1200" dirty="0"/>
              <a:t>-</a:t>
            </a:r>
            <a:r>
              <a:rPr lang="de-DE" sz="1200" dirty="0" err="1"/>
              <a:t>the</a:t>
            </a:r>
            <a:r>
              <a:rPr lang="de-DE" sz="1200" dirty="0"/>
              <a:t>-Art Clustering </a:t>
            </a:r>
            <a:r>
              <a:rPr lang="de-DE" sz="1200" dirty="0" err="1"/>
              <a:t>algorithm</a:t>
            </a:r>
            <a:r>
              <a:rPr lang="de-DE" sz="1200" dirty="0"/>
              <a:t> and </a:t>
            </a:r>
            <a:r>
              <a:rPr lang="de-DE" sz="1200" dirty="0" err="1"/>
              <a:t>implementation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a </a:t>
            </a:r>
            <a:r>
              <a:rPr lang="de-DE" sz="1200" dirty="0" err="1"/>
              <a:t>framework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unsupervised</a:t>
            </a:r>
            <a:r>
              <a:rPr lang="de-DE" sz="1200" dirty="0"/>
              <a:t> </a:t>
            </a:r>
            <a:r>
              <a:rPr lang="de-DE" sz="1200" dirty="0" err="1"/>
              <a:t>learning</a:t>
            </a:r>
            <a:r>
              <a:rPr lang="de-DE" sz="1200" dirty="0"/>
              <a:t>“ </a:t>
            </a:r>
            <a:r>
              <a:rPr lang="de-DE" sz="1600" dirty="0"/>
              <a:t>in </a:t>
            </a:r>
            <a:r>
              <a:rPr lang="de-DE" sz="1600" dirty="0" err="1"/>
              <a:t>Tensorflow</a:t>
            </a:r>
            <a:r>
              <a:rPr lang="de-DE" sz="1200" dirty="0"/>
              <a:t>:</a:t>
            </a:r>
          </a:p>
          <a:p>
            <a:pPr lvl="2"/>
            <a:r>
              <a:rPr lang="de-DE" sz="1400" dirty="0"/>
              <a:t>Setup a </a:t>
            </a:r>
            <a:r>
              <a:rPr lang="de-DE" sz="1400" dirty="0" err="1"/>
              <a:t>framework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implementing</a:t>
            </a:r>
            <a:r>
              <a:rPr lang="de-DE" sz="1400" dirty="0"/>
              <a:t> different </a:t>
            </a:r>
            <a:r>
              <a:rPr lang="de-DE" sz="1400" dirty="0" err="1"/>
              <a:t>unsupervised</a:t>
            </a:r>
            <a:r>
              <a:rPr lang="de-DE" sz="1400" dirty="0"/>
              <a:t> </a:t>
            </a:r>
            <a:r>
              <a:rPr lang="de-DE" sz="1400" dirty="0" err="1"/>
              <a:t>learning</a:t>
            </a:r>
            <a:r>
              <a:rPr lang="de-DE" sz="1400" dirty="0"/>
              <a:t> </a:t>
            </a:r>
            <a:r>
              <a:rPr lang="de-DE" sz="1400" dirty="0" err="1"/>
              <a:t>algorithm</a:t>
            </a:r>
            <a:endParaRPr lang="de-DE" sz="1400" dirty="0"/>
          </a:p>
          <a:p>
            <a:pPr lvl="2"/>
            <a:r>
              <a:rPr lang="de-DE" sz="1400" dirty="0"/>
              <a:t>Implementation </a:t>
            </a:r>
            <a:r>
              <a:rPr lang="de-DE" sz="1400" dirty="0" err="1"/>
              <a:t>of</a:t>
            </a:r>
            <a:r>
              <a:rPr lang="de-DE" sz="1400" dirty="0"/>
              <a:t> different Models (AE, VAE, </a:t>
            </a:r>
            <a:r>
              <a:rPr lang="de-DE" sz="1400" dirty="0" err="1"/>
              <a:t>kmeans</a:t>
            </a:r>
            <a:r>
              <a:rPr lang="de-DE" sz="1400" dirty="0"/>
              <a:t>, GMM,…)</a:t>
            </a:r>
          </a:p>
          <a:p>
            <a:pPr lvl="2"/>
            <a:r>
              <a:rPr lang="de-DE" sz="1400" dirty="0"/>
              <a:t>Evaluation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hyperparameter</a:t>
            </a:r>
            <a:r>
              <a:rPr lang="de-DE" sz="1400" dirty="0"/>
              <a:t> </a:t>
            </a:r>
            <a:r>
              <a:rPr lang="de-DE" sz="1400" dirty="0" err="1"/>
              <a:t>settings</a:t>
            </a:r>
            <a:r>
              <a:rPr lang="de-DE" sz="1400" dirty="0"/>
              <a:t> and </a:t>
            </a:r>
            <a:r>
              <a:rPr lang="de-DE" sz="1400" dirty="0" err="1"/>
              <a:t>their</a:t>
            </a:r>
            <a:r>
              <a:rPr lang="de-DE" sz="1400" dirty="0"/>
              <a:t> </a:t>
            </a:r>
            <a:r>
              <a:rPr lang="de-DE" sz="1400" dirty="0" err="1"/>
              <a:t>impact</a:t>
            </a:r>
            <a:r>
              <a:rPr lang="de-DE" sz="1400" dirty="0"/>
              <a:t> on </a:t>
            </a:r>
            <a:r>
              <a:rPr lang="de-DE" sz="1400" dirty="0" err="1"/>
              <a:t>clustering</a:t>
            </a:r>
            <a:r>
              <a:rPr lang="de-DE" sz="1400" dirty="0"/>
              <a:t> </a:t>
            </a:r>
            <a:r>
              <a:rPr lang="de-DE" sz="1400" dirty="0" err="1"/>
              <a:t>performance</a:t>
            </a:r>
            <a:endParaRPr lang="de-DE" sz="1400" dirty="0"/>
          </a:p>
          <a:p>
            <a:pPr lvl="2"/>
            <a:endParaRPr lang="de-DE" dirty="0"/>
          </a:p>
          <a:p>
            <a:pPr lvl="4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1620323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429</Words>
  <Application>Microsoft Office PowerPoint</Application>
  <PresentationFormat>Breitbild</PresentationFormat>
  <Paragraphs>51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Palatino Linotype</vt:lpstr>
      <vt:lpstr>Wingdings</vt:lpstr>
      <vt:lpstr>Galerie</vt:lpstr>
      <vt:lpstr>Bachelorarbeit Simon Kamm</vt:lpstr>
      <vt:lpstr>Bachelorarbeit Simon Kamm</vt:lpstr>
      <vt:lpstr>Bisherige Erfahrungen Maschinelles Lernen</vt:lpstr>
      <vt:lpstr>Bisherige Erfahrungen Maschinelles Lernen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Bisherige Erfahrungen Maschinelles Lernen</dc:title>
  <dc:creator>Kira Blankenhorn</dc:creator>
  <cp:lastModifiedBy>Kira Blankenhorn</cp:lastModifiedBy>
  <cp:revision>15</cp:revision>
  <dcterms:created xsi:type="dcterms:W3CDTF">2019-02-28T12:54:22Z</dcterms:created>
  <dcterms:modified xsi:type="dcterms:W3CDTF">2019-03-01T09:00:32Z</dcterms:modified>
</cp:coreProperties>
</file>