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05" r:id="rId2"/>
    <p:sldId id="306" r:id="rId3"/>
    <p:sldId id="307" r:id="rId4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7">
          <p15:clr>
            <a:srgbClr val="A4A3A4"/>
          </p15:clr>
        </p15:guide>
        <p15:guide id="2" orient="horz" pos="3207">
          <p15:clr>
            <a:srgbClr val="A4A3A4"/>
          </p15:clr>
        </p15:guide>
        <p15:guide id="3" pos="295">
          <p15:clr>
            <a:srgbClr val="A4A3A4"/>
          </p15:clr>
        </p15:guide>
        <p15:guide id="4" pos="5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764" autoAdjust="0"/>
  </p:normalViewPr>
  <p:slideViewPr>
    <p:cSldViewPr snapToGrid="0">
      <p:cViewPr varScale="1">
        <p:scale>
          <a:sx n="136" d="100"/>
          <a:sy n="136" d="100"/>
        </p:scale>
        <p:origin x="876" y="126"/>
      </p:cViewPr>
      <p:guideLst>
        <p:guide orient="horz" pos="1007"/>
        <p:guide orient="horz" pos="3207"/>
        <p:guide pos="295"/>
        <p:guide pos="54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23EA8153-FA0D-4567-B612-097BE51EB0E1}" type="datetime1">
              <a:rPr lang="de-DE" sz="800" smtClean="0"/>
              <a:t>24.04.2019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595BC8A2-6DC3-4ACD-A374-BAFE1684372B}" type="datetime1">
              <a:rPr lang="de-DE" smtClean="0"/>
              <a:t>24.04.2019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3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4"/>
            <a:ext cx="3780000" cy="17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79525"/>
            <a:ext cx="3780000" cy="17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597025"/>
            <a:ext cx="2664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245972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706910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37758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70" y="2315783"/>
            <a:ext cx="2814039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3"/>
            <a:ext cx="2814039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71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13" y="2315783"/>
            <a:ext cx="2029913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e-mail</a:t>
            </a:r>
            <a:r>
              <a:rPr lang="de-DE" dirty="0"/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phone </a:t>
            </a:r>
            <a:r>
              <a:rPr lang="de-DE" dirty="0"/>
              <a:t>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/>
              <a:t>fax </a:t>
            </a:r>
            <a:r>
              <a:rPr lang="de-DE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10400" y="15084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/>
              <a:t>Thank</a:t>
            </a:r>
            <a:r>
              <a:rPr lang="de-DE" sz="2000" b="1" baseline="0"/>
              <a:t> you!</a:t>
            </a:r>
            <a:endParaRPr lang="de-DE" sz="2000" b="1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University</a:t>
            </a:r>
            <a:r>
              <a:rPr lang="de-DE" baseline="0">
                <a:solidFill>
                  <a:schemeClr val="bg1"/>
                </a:solidFill>
              </a:rPr>
              <a:t> of</a:t>
            </a:r>
            <a:r>
              <a:rPr lang="de-DE">
                <a:solidFill>
                  <a:schemeClr val="bg1"/>
                </a:solidFill>
              </a:rPr>
              <a:t>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104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e-mail</a:t>
            </a:r>
            <a:r>
              <a:rPr lang="de-DE" dirty="0"/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phone </a:t>
            </a:r>
            <a:r>
              <a:rPr lang="de-DE" dirty="0"/>
              <a:t>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/>
              <a:t>fax </a:t>
            </a:r>
            <a:r>
              <a:rPr lang="de-DE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/>
              <a:t>Thank</a:t>
            </a:r>
            <a:r>
              <a:rPr lang="de-DE" sz="2000" b="1" baseline="0" dirty="0"/>
              <a:t> </a:t>
            </a:r>
            <a:r>
              <a:rPr lang="de-DE" sz="2000" b="1" baseline="0" dirty="0" err="1"/>
              <a:t>you</a:t>
            </a:r>
            <a:r>
              <a:rPr lang="de-DE" sz="2000" b="1" baseline="0" dirty="0"/>
              <a:t>!</a:t>
            </a:r>
            <a:endParaRPr lang="de-DE" sz="2000" b="1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204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University</a:t>
            </a:r>
            <a:r>
              <a:rPr lang="de-DE" baseline="0">
                <a:solidFill>
                  <a:schemeClr val="bg1"/>
                </a:solidFill>
              </a:rPr>
              <a:t> of</a:t>
            </a:r>
            <a:r>
              <a:rPr lang="de-DE">
                <a:solidFill>
                  <a:schemeClr val="bg1"/>
                </a:solidFill>
              </a:rPr>
              <a:t>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36720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aseline="0"/>
            </a:lvl1pPr>
          </a:lstStyle>
          <a:p>
            <a:pPr lvl="0"/>
            <a:r>
              <a:rPr lang="de-DE" dirty="0"/>
              <a:t>Institute </a:t>
            </a:r>
            <a:r>
              <a:rPr lang="de-DE" dirty="0" err="1"/>
              <a:t>of</a:t>
            </a:r>
            <a:r>
              <a:rPr lang="de-DE" dirty="0"/>
              <a:t> Industrial Automation</a:t>
            </a:r>
          </a:p>
          <a:p>
            <a:pPr lvl="0"/>
            <a:r>
              <a:rPr lang="de-DE" dirty="0" err="1"/>
              <a:t>and</a:t>
            </a:r>
            <a:r>
              <a:rPr lang="de-DE" dirty="0"/>
              <a:t> Software Engineering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970585" y="1004399"/>
            <a:ext cx="3911553" cy="3911553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0887" y="3248562"/>
            <a:ext cx="2898507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1" name="Picture 27" descr="Logo_allein_klei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3526" y="5192129"/>
            <a:ext cx="922162" cy="417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976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en-US"/>
              <a:t>1/20/2016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313" y="5418000"/>
            <a:ext cx="6061913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University of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90" r:id="rId3"/>
    <p:sldLayoutId id="2147483662" r:id="rId4"/>
    <p:sldLayoutId id="2147483663" r:id="rId5"/>
    <p:sldLayoutId id="2147483676" r:id="rId6"/>
    <p:sldLayoutId id="2147483680" r:id="rId7"/>
    <p:sldLayoutId id="2147483664" r:id="rId8"/>
    <p:sldLayoutId id="2147483665" r:id="rId9"/>
    <p:sldLayoutId id="2147483677" r:id="rId10"/>
    <p:sldLayoutId id="2147483678" r:id="rId11"/>
    <p:sldLayoutId id="2147483679" r:id="rId12"/>
    <p:sldLayoutId id="2147483684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7" r:id="rId21"/>
    <p:sldLayoutId id="2147483688" r:id="rId22"/>
    <p:sldLayoutId id="2147483689" r:id="rId2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5" b="27435"/>
          <a:stretch/>
        </p:blipFill>
        <p:spPr/>
      </p:pic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de-DE" dirty="0" err="1"/>
              <a:t>of</a:t>
            </a:r>
            <a:r>
              <a:rPr lang="de-DE" dirty="0"/>
              <a:t> Industrial Automation</a:t>
            </a:r>
          </a:p>
          <a:p>
            <a:r>
              <a:rPr lang="de-DE" dirty="0" err="1"/>
              <a:t>and</a:t>
            </a:r>
            <a:r>
              <a:rPr lang="de-DE" dirty="0"/>
              <a:t> Software Engineering</a:t>
            </a:r>
          </a:p>
        </p:txBody>
      </p:sp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2000" dirty="0" err="1"/>
              <a:t>Untersuchung</a:t>
            </a:r>
            <a:r>
              <a:rPr lang="en-US" sz="2000" dirty="0"/>
              <a:t> und </a:t>
            </a:r>
            <a:br>
              <a:rPr lang="en-US" sz="2000" dirty="0"/>
            </a:br>
            <a:r>
              <a:rPr lang="en-US" sz="2000" dirty="0" err="1"/>
              <a:t>prototypische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de-DE" sz="2000" dirty="0"/>
              <a:t>Umsetzung</a:t>
            </a:r>
            <a:r>
              <a:rPr lang="en-US" sz="2000" dirty="0"/>
              <a:t> </a:t>
            </a:r>
            <a:r>
              <a:rPr lang="en-US" sz="2000" dirty="0" err="1"/>
              <a:t>eines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Lifelong DNN</a:t>
            </a:r>
            <a:br>
              <a:rPr lang="en-US" sz="2000" dirty="0"/>
            </a:br>
            <a:r>
              <a:rPr lang="de-DE" sz="2000" dirty="0"/>
              <a:t>Algorithmus</a:t>
            </a:r>
            <a:endParaRPr lang="de-DE" dirty="0"/>
          </a:p>
        </p:txBody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Kick-off Meeting</a:t>
            </a:r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6250642" y="4082257"/>
            <a:ext cx="1938317" cy="42840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Simon Kamm</a:t>
            </a:r>
          </a:p>
          <a:p>
            <a:r>
              <a:rPr lang="en-US" sz="1000" dirty="0"/>
              <a:t>Study Program: EIT (</a:t>
            </a:r>
            <a:r>
              <a:rPr lang="de-DE" sz="1000" dirty="0"/>
              <a:t>Elektro-</a:t>
            </a:r>
            <a:r>
              <a:rPr lang="en-US" sz="1000" dirty="0"/>
              <a:t> und </a:t>
            </a:r>
            <a:r>
              <a:rPr lang="de-DE" sz="1000" dirty="0"/>
              <a:t>Informationstechnik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033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68313" y="876300"/>
            <a:ext cx="8207375" cy="4213225"/>
          </a:xfrm>
        </p:spPr>
        <p:txBody>
          <a:bodyPr/>
          <a:lstStyle/>
          <a:p>
            <a:r>
              <a:rPr lang="en-US" i="1" dirty="0" err="1"/>
              <a:t>Bisheriger</a:t>
            </a:r>
            <a:r>
              <a:rPr lang="en-US" i="1" dirty="0"/>
              <a:t> </a:t>
            </a:r>
            <a:r>
              <a:rPr lang="en-US" i="1" dirty="0" err="1"/>
              <a:t>Widerspruch</a:t>
            </a:r>
            <a:r>
              <a:rPr lang="en-US" i="1" dirty="0"/>
              <a:t> </a:t>
            </a:r>
            <a:r>
              <a:rPr lang="en-US" i="1" dirty="0" err="1"/>
              <a:t>zwischen</a:t>
            </a:r>
            <a:r>
              <a:rPr lang="en-US" i="1" dirty="0"/>
              <a:t>:</a:t>
            </a:r>
          </a:p>
          <a:p>
            <a:pPr lvl="2"/>
            <a:r>
              <a:rPr lang="en-US" i="1" dirty="0"/>
              <a:t>Multitasking-</a:t>
            </a:r>
            <a:r>
              <a:rPr lang="en-US" i="1" dirty="0" err="1"/>
              <a:t>fähigen</a:t>
            </a:r>
            <a:r>
              <a:rPr lang="en-US" i="1" dirty="0"/>
              <a:t> (</a:t>
            </a:r>
            <a:r>
              <a:rPr lang="en-US" i="1" dirty="0" err="1"/>
              <a:t>verteilten</a:t>
            </a:r>
            <a:r>
              <a:rPr lang="en-US" i="1" dirty="0"/>
              <a:t>) Machine Learning </a:t>
            </a:r>
            <a:r>
              <a:rPr lang="en-US" i="1" dirty="0" err="1"/>
              <a:t>Algorithmen</a:t>
            </a:r>
            <a:r>
              <a:rPr lang="en-US" i="1" dirty="0"/>
              <a:t> und</a:t>
            </a:r>
          </a:p>
          <a:p>
            <a:pPr lvl="2"/>
            <a:r>
              <a:rPr lang="en-US" i="1" dirty="0" err="1"/>
              <a:t>Schutz</a:t>
            </a:r>
            <a:r>
              <a:rPr lang="en-US" i="1" dirty="0"/>
              <a:t> von </a:t>
            </a:r>
            <a:r>
              <a:rPr lang="en-US" i="1" dirty="0" err="1"/>
              <a:t>eigenen</a:t>
            </a:r>
            <a:r>
              <a:rPr lang="en-US" i="1" dirty="0"/>
              <a:t> </a:t>
            </a:r>
            <a:r>
              <a:rPr lang="en-US" i="1" dirty="0" err="1"/>
              <a:t>Daten</a:t>
            </a:r>
            <a:endParaRPr lang="en-US" i="1" dirty="0"/>
          </a:p>
          <a:p>
            <a:pPr marL="176213" lvl="1" indent="0">
              <a:buNone/>
            </a:pP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 err="1">
                <a:sym typeface="Wingdings" panose="05000000000000000000" pitchFamily="2" charset="2"/>
              </a:rPr>
              <a:t>Verhindert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vielfach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eine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flächendeckende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Nutzung</a:t>
            </a:r>
            <a:r>
              <a:rPr lang="en-US" i="1" dirty="0">
                <a:sym typeface="Wingdings" panose="05000000000000000000" pitchFamily="2" charset="2"/>
              </a:rPr>
              <a:t> von KI-</a:t>
            </a:r>
            <a:r>
              <a:rPr lang="en-US" i="1" dirty="0" err="1">
                <a:sym typeface="Wingdings" panose="05000000000000000000" pitchFamily="2" charset="2"/>
              </a:rPr>
              <a:t>Methoden</a:t>
            </a:r>
            <a:r>
              <a:rPr lang="en-US" i="1" dirty="0">
                <a:sym typeface="Wingdings" panose="05000000000000000000" pitchFamily="2" charset="2"/>
              </a:rPr>
              <a:t> in der Praxis</a:t>
            </a:r>
            <a:endParaRPr lang="en-US" i="1" dirty="0"/>
          </a:p>
          <a:p>
            <a:r>
              <a:rPr lang="en-US" i="1" dirty="0" err="1"/>
              <a:t>Potenzial</a:t>
            </a:r>
            <a:r>
              <a:rPr lang="en-US" i="1" dirty="0"/>
              <a:t> von Lifelong Deep Neural Network </a:t>
            </a:r>
            <a:r>
              <a:rPr lang="en-US" i="1" dirty="0" err="1"/>
              <a:t>Algorithmen</a:t>
            </a:r>
            <a:r>
              <a:rPr lang="en-US" i="1" dirty="0"/>
              <a:t> (L DNN A): </a:t>
            </a:r>
            <a:r>
              <a:rPr lang="en-US" i="1" dirty="0" err="1"/>
              <a:t>Auflösung</a:t>
            </a:r>
            <a:r>
              <a:rPr lang="en-US" i="1" dirty="0"/>
              <a:t> dieses </a:t>
            </a:r>
            <a:r>
              <a:rPr lang="en-US" i="1" dirty="0" err="1"/>
              <a:t>Widerspruchs</a:t>
            </a:r>
            <a:r>
              <a:rPr lang="en-US" i="1" dirty="0"/>
              <a:t> </a:t>
            </a:r>
            <a:r>
              <a:rPr lang="en-US" i="1" dirty="0" err="1"/>
              <a:t>durch</a:t>
            </a:r>
            <a:r>
              <a:rPr lang="en-US" i="1" dirty="0"/>
              <a:t>:</a:t>
            </a:r>
          </a:p>
          <a:p>
            <a:pPr lvl="2"/>
            <a:r>
              <a:rPr lang="en-US" i="1" dirty="0" err="1"/>
              <a:t>Verteiltes</a:t>
            </a:r>
            <a:r>
              <a:rPr lang="en-US" i="1" dirty="0"/>
              <a:t> </a:t>
            </a:r>
            <a:r>
              <a:rPr lang="en-US" i="1" dirty="0" err="1"/>
              <a:t>Lernen</a:t>
            </a:r>
            <a:r>
              <a:rPr lang="en-US" i="1" dirty="0"/>
              <a:t> </a:t>
            </a:r>
            <a:r>
              <a:rPr lang="en-US" i="1" dirty="0" err="1"/>
              <a:t>ohne</a:t>
            </a:r>
            <a:r>
              <a:rPr lang="en-US" i="1" dirty="0"/>
              <a:t> </a:t>
            </a:r>
            <a:r>
              <a:rPr lang="en-US" i="1" dirty="0" err="1"/>
              <a:t>Austausch</a:t>
            </a:r>
            <a:r>
              <a:rPr lang="en-US" i="1" dirty="0"/>
              <a:t> von </a:t>
            </a:r>
            <a:r>
              <a:rPr lang="en-US" i="1" dirty="0" err="1"/>
              <a:t>Rohdaten</a:t>
            </a:r>
            <a:r>
              <a:rPr lang="en-US" i="1" dirty="0"/>
              <a:t>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 err="1">
                <a:sym typeface="Wingdings" panose="05000000000000000000" pitchFamily="2" charset="2"/>
              </a:rPr>
              <a:t>Schutz</a:t>
            </a:r>
            <a:r>
              <a:rPr lang="en-US" i="1" dirty="0">
                <a:sym typeface="Wingdings" panose="05000000000000000000" pitchFamily="2" charset="2"/>
              </a:rPr>
              <a:t> von </a:t>
            </a:r>
            <a:r>
              <a:rPr lang="en-US" i="1" dirty="0" err="1">
                <a:sym typeface="Wingdings" panose="05000000000000000000" pitchFamily="2" charset="2"/>
              </a:rPr>
              <a:t>Daten</a:t>
            </a:r>
            <a:endParaRPr lang="en-US" i="1" dirty="0">
              <a:sym typeface="Wingdings" panose="05000000000000000000" pitchFamily="2" charset="2"/>
            </a:endParaRPr>
          </a:p>
          <a:p>
            <a:pPr lvl="2"/>
            <a:r>
              <a:rPr lang="en-US" i="1" dirty="0" err="1">
                <a:sym typeface="Wingdings" panose="05000000000000000000" pitchFamily="2" charset="2"/>
              </a:rPr>
              <a:t>Lauffähig</a:t>
            </a:r>
            <a:r>
              <a:rPr lang="en-US" i="1" dirty="0">
                <a:sym typeface="Wingdings" panose="05000000000000000000" pitchFamily="2" charset="2"/>
              </a:rPr>
              <a:t> (</a:t>
            </a:r>
            <a:r>
              <a:rPr lang="en-US" i="1" dirty="0" err="1">
                <a:sym typeface="Wingdings" panose="05000000000000000000" pitchFamily="2" charset="2"/>
              </a:rPr>
              <a:t>lernfähig</a:t>
            </a:r>
            <a:r>
              <a:rPr lang="en-US" i="1" dirty="0">
                <a:sym typeface="Wingdings" panose="05000000000000000000" pitchFamily="2" charset="2"/>
              </a:rPr>
              <a:t>) </a:t>
            </a:r>
            <a:r>
              <a:rPr lang="en-US" i="1" dirty="0" err="1">
                <a:sym typeface="Wingdings" panose="05000000000000000000" pitchFamily="2" charset="2"/>
              </a:rPr>
              <a:t>mit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wenig</a:t>
            </a:r>
            <a:r>
              <a:rPr lang="en-US" i="1" dirty="0">
                <a:sym typeface="Wingdings" panose="05000000000000000000" pitchFamily="2" charset="2"/>
              </a:rPr>
              <a:t> Speicher und </a:t>
            </a:r>
            <a:r>
              <a:rPr lang="en-US" i="1" dirty="0" err="1">
                <a:sym typeface="Wingdings" panose="05000000000000000000" pitchFamily="2" charset="2"/>
              </a:rPr>
              <a:t>Rechenleistung</a:t>
            </a:r>
            <a:r>
              <a:rPr lang="en-US" i="1" dirty="0">
                <a:sym typeface="Wingdings" panose="05000000000000000000" pitchFamily="2" charset="2"/>
              </a:rPr>
              <a:t> auf Edge Devices</a:t>
            </a:r>
          </a:p>
          <a:p>
            <a:endParaRPr lang="en-US" i="1" dirty="0">
              <a:sym typeface="Wingdings" panose="05000000000000000000" pitchFamily="2" charset="2"/>
            </a:endParaRPr>
          </a:p>
          <a:p>
            <a:r>
              <a:rPr lang="en-US" i="1" dirty="0" err="1">
                <a:sym typeface="Wingdings" panose="05000000000000000000" pitchFamily="2" charset="2"/>
              </a:rPr>
              <a:t>Analyse</a:t>
            </a:r>
            <a:r>
              <a:rPr lang="en-US" i="1" dirty="0">
                <a:sym typeface="Wingdings" panose="05000000000000000000" pitchFamily="2" charset="2"/>
              </a:rPr>
              <a:t> des </a:t>
            </a:r>
            <a:r>
              <a:rPr lang="en-US" i="1" dirty="0" err="1">
                <a:sym typeface="Wingdings" panose="05000000000000000000" pitchFamily="2" charset="2"/>
              </a:rPr>
              <a:t>Konzepts</a:t>
            </a:r>
            <a:r>
              <a:rPr lang="en-US" i="1" dirty="0">
                <a:sym typeface="Wingdings" panose="05000000000000000000" pitchFamily="2" charset="2"/>
              </a:rPr>
              <a:t> “Lifelong Deep Neural Network” </a:t>
            </a:r>
            <a:r>
              <a:rPr lang="en-US" i="1" dirty="0" err="1">
                <a:sym typeface="Wingdings" panose="05000000000000000000" pitchFamily="2" charset="2"/>
              </a:rPr>
              <a:t>hinsichtlich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Funktionalität</a:t>
            </a:r>
            <a:r>
              <a:rPr lang="en-US" i="1" dirty="0">
                <a:sym typeface="Wingdings" panose="05000000000000000000" pitchFamily="2" charset="2"/>
              </a:rPr>
              <a:t> und </a:t>
            </a:r>
            <a:r>
              <a:rPr lang="en-US" i="1" dirty="0" err="1">
                <a:sym typeface="Wingdings" panose="05000000000000000000" pitchFamily="2" charset="2"/>
              </a:rPr>
              <a:t>Anwendbarkeit</a:t>
            </a:r>
            <a:r>
              <a:rPr lang="en-US" i="1" dirty="0">
                <a:sym typeface="Wingdings" panose="05000000000000000000" pitchFamily="2" charset="2"/>
              </a:rPr>
              <a:t> auf </a:t>
            </a:r>
            <a:r>
              <a:rPr lang="en-US" i="1" dirty="0" err="1">
                <a:sym typeface="Wingdings" panose="05000000000000000000" pitchFamily="2" charset="2"/>
              </a:rPr>
              <a:t>andere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Aufgabengebiete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mithilfe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einer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prototypischen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Implementierung</a:t>
            </a:r>
            <a:endParaRPr lang="en-US" i="1" dirty="0"/>
          </a:p>
          <a:p>
            <a:endParaRPr lang="en-US" i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Project Definition</a:t>
            </a:r>
          </a:p>
        </p:txBody>
      </p:sp>
    </p:spTree>
    <p:extLst>
      <p:ext uri="{BB962C8B-B14F-4D97-AF65-F5344CB8AC3E}">
        <p14:creationId xmlns:p14="http://schemas.microsoft.com/office/powerpoint/2010/main" val="418191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68313" y="830580"/>
            <a:ext cx="8207375" cy="4258945"/>
          </a:xfrm>
        </p:spPr>
        <p:txBody>
          <a:bodyPr/>
          <a:lstStyle/>
          <a:p>
            <a:r>
              <a:rPr lang="de-DE" b="1" dirty="0"/>
              <a:t>Dates:</a:t>
            </a:r>
          </a:p>
          <a:p>
            <a:pPr marL="531813" lvl="1" indent="-342900">
              <a:buFont typeface="+mj-lt"/>
              <a:buAutoNum type="arabicPeriod"/>
            </a:pPr>
            <a:r>
              <a:rPr lang="de-DE"/>
              <a:t>Einarbeitung in veröffentlichtes </a:t>
            </a:r>
            <a:r>
              <a:rPr lang="de-DE" dirty="0"/>
              <a:t>Patent ([1</a:t>
            </a:r>
            <a:r>
              <a:rPr lang="de-DE"/>
              <a:t>]), vorhandene </a:t>
            </a:r>
            <a:r>
              <a:rPr lang="de-DE" dirty="0"/>
              <a:t>Implementierungen und weiterer Literatur über “</a:t>
            </a:r>
            <a:r>
              <a:rPr lang="de-DE" dirty="0" err="1"/>
              <a:t>continual</a:t>
            </a:r>
            <a:r>
              <a:rPr lang="de-DE" dirty="0"/>
              <a:t>” und “</a:t>
            </a:r>
            <a:r>
              <a:rPr lang="de-DE" dirty="0" err="1"/>
              <a:t>distributed</a:t>
            </a:r>
            <a:r>
              <a:rPr lang="de-DE" dirty="0"/>
              <a:t>” </a:t>
            </a:r>
            <a:r>
              <a:rPr lang="de-DE" dirty="0" err="1"/>
              <a:t>learning</a:t>
            </a:r>
            <a:r>
              <a:rPr lang="de-DE" dirty="0"/>
              <a:t> bis 24.05.2019</a:t>
            </a:r>
          </a:p>
          <a:p>
            <a:pPr marL="531813" lvl="1" indent="-342900">
              <a:buFont typeface="+mj-lt"/>
              <a:buAutoNum type="arabicPeriod"/>
            </a:pPr>
            <a:r>
              <a:rPr lang="de-DE" dirty="0"/>
              <a:t>Design / Konzept Phase bis 12.07.2019</a:t>
            </a:r>
          </a:p>
          <a:p>
            <a:pPr marL="531813" lvl="1" indent="-342900">
              <a:buFont typeface="+mj-lt"/>
              <a:buAutoNum type="arabicPeriod"/>
            </a:pPr>
            <a:r>
              <a:rPr lang="de-DE" dirty="0"/>
              <a:t>Präsentation im Oktober</a:t>
            </a:r>
          </a:p>
          <a:p>
            <a:pPr marL="531813" lvl="1" indent="-342900">
              <a:buFont typeface="+mj-lt"/>
              <a:buAutoNum type="arabicPeriod"/>
            </a:pPr>
            <a:r>
              <a:rPr lang="de-DE" dirty="0"/>
              <a:t>Abgabe der Thesis am 24.10.2019</a:t>
            </a:r>
            <a:endParaRPr lang="de-DE" sz="500" dirty="0"/>
          </a:p>
          <a:p>
            <a:pPr marL="285750" indent="-285750"/>
            <a:r>
              <a:rPr lang="de-DE" b="1" dirty="0"/>
              <a:t>Type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Execution</a:t>
            </a:r>
            <a:r>
              <a:rPr lang="de-DE" b="1" dirty="0"/>
              <a:t>:</a:t>
            </a:r>
          </a:p>
          <a:p>
            <a:pPr marL="650875" lvl="2" indent="-285750"/>
            <a:r>
              <a:rPr lang="de-DE" dirty="0"/>
              <a:t>Prototypische Implementierung mit auf Python basierenden Paketen (z.B. </a:t>
            </a:r>
            <a:r>
              <a:rPr lang="de-DE" dirty="0" err="1"/>
              <a:t>Tensorflow</a:t>
            </a:r>
            <a:r>
              <a:rPr lang="de-DE" dirty="0"/>
              <a:t>, </a:t>
            </a:r>
            <a:r>
              <a:rPr lang="de-DE" dirty="0" err="1"/>
              <a:t>Keras</a:t>
            </a:r>
            <a:r>
              <a:rPr lang="de-DE" dirty="0"/>
              <a:t>, </a:t>
            </a:r>
            <a:r>
              <a:rPr lang="de-DE" dirty="0" err="1"/>
              <a:t>PyTorch</a:t>
            </a:r>
            <a:r>
              <a:rPr lang="de-DE" dirty="0"/>
              <a:t>) auf Basis eines frei verfügbaren Bild-Datensatzes</a:t>
            </a:r>
          </a:p>
          <a:p>
            <a:pPr marL="650875" lvl="2" indent="-285750"/>
            <a:r>
              <a:rPr lang="de-DE" dirty="0"/>
              <a:t>Optionale Erweiterungen der prototypischen Implementierung um Live-Bild-Analyse inkl. Notwendiger HW-Anordnung</a:t>
            </a:r>
            <a:endParaRPr lang="de-DE" sz="500" dirty="0"/>
          </a:p>
          <a:p>
            <a:pPr marL="285750" indent="-285750"/>
            <a:r>
              <a:rPr lang="de-DE" b="1" dirty="0" err="1"/>
              <a:t>Literature</a:t>
            </a:r>
            <a:r>
              <a:rPr lang="de-DE" b="1" dirty="0"/>
              <a:t>:</a:t>
            </a:r>
          </a:p>
          <a:p>
            <a:pPr marL="0" indent="0">
              <a:buNone/>
            </a:pPr>
            <a:r>
              <a:rPr lang="de-DE" dirty="0"/>
              <a:t>[1]	</a:t>
            </a:r>
            <a:r>
              <a:rPr lang="de-DE" b="1" dirty="0" err="1"/>
              <a:t>Luciw</a:t>
            </a:r>
            <a:r>
              <a:rPr lang="de-DE" b="1" dirty="0"/>
              <a:t>, M. et al: </a:t>
            </a:r>
            <a:r>
              <a:rPr lang="de-DE" sz="1200" i="1" dirty="0"/>
              <a:t>Systems </a:t>
            </a:r>
            <a:r>
              <a:rPr lang="de-DE" sz="1200" i="1" dirty="0" err="1"/>
              <a:t>and</a:t>
            </a:r>
            <a:r>
              <a:rPr lang="de-DE" sz="1200" i="1" dirty="0"/>
              <a:t> </a:t>
            </a:r>
            <a:r>
              <a:rPr lang="de-DE" sz="1200" i="1" dirty="0" err="1"/>
              <a:t>methods</a:t>
            </a:r>
            <a:r>
              <a:rPr lang="de-DE" sz="1200" i="1" dirty="0"/>
              <a:t> </a:t>
            </a:r>
            <a:r>
              <a:rPr lang="de-DE" sz="1200" i="1" dirty="0" err="1"/>
              <a:t>to</a:t>
            </a:r>
            <a:r>
              <a:rPr lang="de-DE" sz="1200" i="1" dirty="0"/>
              <a:t> </a:t>
            </a:r>
            <a:r>
              <a:rPr lang="de-DE" sz="1200" i="1" dirty="0" err="1"/>
              <a:t>enable</a:t>
            </a:r>
            <a:r>
              <a:rPr lang="de-DE" sz="1200" i="1" dirty="0"/>
              <a:t> </a:t>
            </a:r>
            <a:r>
              <a:rPr lang="de-DE" sz="1200" i="1" dirty="0" err="1"/>
              <a:t>continual</a:t>
            </a:r>
            <a:r>
              <a:rPr lang="de-DE" sz="1200" i="1" dirty="0"/>
              <a:t>, </a:t>
            </a:r>
            <a:r>
              <a:rPr lang="de-DE" sz="1200" i="1" dirty="0" err="1"/>
              <a:t>memory-bounded</a:t>
            </a:r>
            <a:r>
              <a:rPr lang="de-DE" sz="1200" i="1" dirty="0"/>
              <a:t> </a:t>
            </a:r>
            <a:r>
              <a:rPr lang="de-DE" sz="1200" i="1" dirty="0" err="1"/>
              <a:t>learning</a:t>
            </a:r>
            <a:r>
              <a:rPr lang="de-DE" sz="1200" i="1" dirty="0"/>
              <a:t> in </a:t>
            </a:r>
            <a:r>
              <a:rPr lang="de-DE" sz="1200" i="1" dirty="0" err="1"/>
              <a:t>artificial</a:t>
            </a:r>
            <a:r>
              <a:rPr lang="de-DE" sz="1200" i="1" dirty="0"/>
              <a:t> </a:t>
            </a:r>
            <a:r>
              <a:rPr lang="de-DE" sz="1200" i="1" dirty="0" err="1"/>
              <a:t>intelligence</a:t>
            </a:r>
            <a:r>
              <a:rPr lang="de-DE" sz="1200" i="1" dirty="0"/>
              <a:t> </a:t>
            </a:r>
            <a:r>
              <a:rPr lang="de-DE" sz="1200" i="1" dirty="0" err="1"/>
              <a:t>and</a:t>
            </a:r>
            <a:r>
              <a:rPr lang="de-DE" sz="1200" i="1" dirty="0"/>
              <a:t> </a:t>
            </a:r>
            <a:r>
              <a:rPr lang="de-DE" sz="1200" i="1" dirty="0" err="1"/>
              <a:t>deep</a:t>
            </a:r>
            <a:r>
              <a:rPr lang="de-DE" sz="1200" i="1" dirty="0"/>
              <a:t> </a:t>
            </a:r>
            <a:r>
              <a:rPr lang="de-DE" sz="1200" i="1" dirty="0" err="1"/>
              <a:t>learning</a:t>
            </a:r>
            <a:r>
              <a:rPr lang="de-DE" sz="1200" i="1" dirty="0"/>
              <a:t> </a:t>
            </a:r>
            <a:r>
              <a:rPr lang="de-DE" sz="1200" i="1" dirty="0" err="1"/>
              <a:t>continuously</a:t>
            </a:r>
            <a:r>
              <a:rPr lang="de-DE" sz="1200" i="1" dirty="0"/>
              <a:t> </a:t>
            </a:r>
            <a:r>
              <a:rPr lang="de-DE" sz="1200" i="1" dirty="0" err="1"/>
              <a:t>operating</a:t>
            </a:r>
            <a:r>
              <a:rPr lang="de-DE" sz="1200" i="1" dirty="0"/>
              <a:t> </a:t>
            </a:r>
            <a:r>
              <a:rPr lang="de-DE" sz="1200" i="1" dirty="0" err="1"/>
              <a:t>applicatons</a:t>
            </a:r>
            <a:r>
              <a:rPr lang="de-DE" sz="1200" i="1" dirty="0"/>
              <a:t> </a:t>
            </a:r>
            <a:r>
              <a:rPr lang="de-DE" sz="1200" i="1" dirty="0" err="1"/>
              <a:t>across</a:t>
            </a:r>
            <a:r>
              <a:rPr lang="de-DE" sz="1200" i="1" dirty="0"/>
              <a:t> </a:t>
            </a:r>
            <a:r>
              <a:rPr lang="de-DE" sz="1200" i="1" dirty="0" err="1"/>
              <a:t>networked</a:t>
            </a:r>
            <a:r>
              <a:rPr lang="de-DE" sz="1200" i="1" dirty="0"/>
              <a:t> </a:t>
            </a:r>
            <a:r>
              <a:rPr lang="de-DE" sz="1200" i="1" dirty="0" err="1"/>
              <a:t>compute</a:t>
            </a:r>
            <a:r>
              <a:rPr lang="de-DE" sz="1200" i="1" dirty="0"/>
              <a:t> </a:t>
            </a:r>
            <a:r>
              <a:rPr lang="de-DE" sz="1200" i="1" dirty="0" err="1"/>
              <a:t>edges</a:t>
            </a:r>
            <a:endParaRPr lang="de-DE" sz="12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Project Execution</a:t>
            </a:r>
          </a:p>
        </p:txBody>
      </p:sp>
    </p:spTree>
    <p:extLst>
      <p:ext uri="{BB962C8B-B14F-4D97-AF65-F5344CB8AC3E}">
        <p14:creationId xmlns:p14="http://schemas.microsoft.com/office/powerpoint/2010/main" val="3945671838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International_16zu10.potx" id="{EEF73C58-E8FD-4D51-872B-41F250AD6A62}" vid="{DEDCFEFF-E63B-42F1-9341-A933EFF6A35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International_16zu10</Template>
  <TotalTime>0</TotalTime>
  <Words>207</Words>
  <Application>Microsoft Office PowerPoint</Application>
  <PresentationFormat>Bildschirmpräsentation (16:10)</PresentationFormat>
  <Paragraphs>33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Wingdings</vt:lpstr>
      <vt:lpstr>Uni_Stuttgart</vt:lpstr>
      <vt:lpstr> Untersuchung und  prototypische  Umsetzung eines  Lifelong DNN Algorithmus</vt:lpstr>
      <vt:lpstr>Motivation and Project Definition</vt:lpstr>
      <vt:lpstr>Approach to Project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2017-05-26T12:02:42Z</dcterms:created>
  <dcterms:modified xsi:type="dcterms:W3CDTF">2019-04-24T09:59:09Z</dcterms:modified>
</cp:coreProperties>
</file>