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09.05.2019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59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Kira Blankenhorn</cp:lastModifiedBy>
  <cp:revision>39</cp:revision>
  <dcterms:created xsi:type="dcterms:W3CDTF">2019-03-19T09:19:13Z</dcterms:created>
  <dcterms:modified xsi:type="dcterms:W3CDTF">2019-05-09T15:05:17Z</dcterms:modified>
</cp:coreProperties>
</file>