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64" r:id="rId19"/>
    <p:sldId id="273" r:id="rId20"/>
    <p:sldId id="265" r:id="rId21"/>
    <p:sldId id="266" r:id="rId22"/>
    <p:sldId id="276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F590BB-4E0F-538A-800D-4DC9DD6EAE92}" name="LOH Jiahui" initials="LJ" userId="S::jiahui.loh.2022@mitb.smu.edu.sg::7faeb950-28d9-4dde-b739-2168756f9c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FE0"/>
    <a:srgbClr val="1D4999"/>
    <a:srgbClr val="1B968B"/>
    <a:srgbClr val="1E3C73"/>
    <a:srgbClr val="BF9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D582A-83EA-4FBB-A38B-2DE50E59815F}" v="343" dt="2022-10-29T12:53:25.582"/>
    <p1510:client id="{50FF4199-D300-5F44-8FCC-23882F56B5C7}" v="63" dt="2022-10-29T12:37:57.223"/>
    <p1510:client id="{AAFA6F2A-2009-44C5-80B5-E1F2D62D3FB7}" v="12" dt="2022-10-30T00:02:45.704"/>
    <p1510:client id="{C72277D7-5107-4A4C-A5AD-C0DBB16AE9DB}" v="2" dt="2022-10-30T06:36:44.620"/>
    <p1510:client id="{F22D56F8-5897-42E0-A6AA-FD6A3103CC2F}" v="7" dt="2022-10-29T12:59:11.155"/>
    <p1510:client id="{F6F45071-7858-4C79-854C-3AC94C28C1AA}" v="86" dt="2022-10-29T13:07:16.175"/>
    <p1510:client id="{FEC9C39B-51BF-4846-9546-1B5E9365912D}" v="2" dt="2022-10-29T03:11:3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O Yi Xin" userId="S::yixin.neo.2022@mitb.smu.edu.sg::1b796174-473f-401d-91ef-8e035f8ae0d4" providerId="AD" clId="Web-{F22D56F8-5897-42E0-A6AA-FD6A3103CC2F}"/>
    <pc:docChg chg="modSld">
      <pc:chgData name="NEO Yi Xin" userId="S::yixin.neo.2022@mitb.smu.edu.sg::1b796174-473f-401d-91ef-8e035f8ae0d4" providerId="AD" clId="Web-{F22D56F8-5897-42E0-A6AA-FD6A3103CC2F}" dt="2022-10-29T12:59:11.155" v="6" actId="14100"/>
      <pc:docMkLst>
        <pc:docMk/>
      </pc:docMkLst>
      <pc:sldChg chg="modSp">
        <pc:chgData name="NEO Yi Xin" userId="S::yixin.neo.2022@mitb.smu.edu.sg::1b796174-473f-401d-91ef-8e035f8ae0d4" providerId="AD" clId="Web-{F22D56F8-5897-42E0-A6AA-FD6A3103CC2F}" dt="2022-10-29T12:59:11.155" v="6" actId="14100"/>
        <pc:sldMkLst>
          <pc:docMk/>
          <pc:sldMk cId="4082360794" sldId="273"/>
        </pc:sldMkLst>
        <pc:spChg chg="mod">
          <ac:chgData name="NEO Yi Xin" userId="S::yixin.neo.2022@mitb.smu.edu.sg::1b796174-473f-401d-91ef-8e035f8ae0d4" providerId="AD" clId="Web-{F22D56F8-5897-42E0-A6AA-FD6A3103CC2F}" dt="2022-10-29T12:58:54.030" v="0" actId="1076"/>
          <ac:spMkLst>
            <pc:docMk/>
            <pc:sldMk cId="4082360794" sldId="273"/>
            <ac:spMk id="18" creationId="{7D11DDD9-1F5A-9C0B-9EFC-A82801F00ABC}"/>
          </ac:spMkLst>
        </pc:spChg>
        <pc:spChg chg="mod">
          <ac:chgData name="NEO Yi Xin" userId="S::yixin.neo.2022@mitb.smu.edu.sg::1b796174-473f-401d-91ef-8e035f8ae0d4" providerId="AD" clId="Web-{F22D56F8-5897-42E0-A6AA-FD6A3103CC2F}" dt="2022-10-29T12:59:08.061" v="5" actId="1076"/>
          <ac:spMkLst>
            <pc:docMk/>
            <pc:sldMk cId="4082360794" sldId="273"/>
            <ac:spMk id="27" creationId="{29DD4157-6264-F385-D446-6C39FD178344}"/>
          </ac:spMkLst>
        </pc:spChg>
        <pc:picChg chg="mod">
          <ac:chgData name="NEO Yi Xin" userId="S::yixin.neo.2022@mitb.smu.edu.sg::1b796174-473f-401d-91ef-8e035f8ae0d4" providerId="AD" clId="Web-{F22D56F8-5897-42E0-A6AA-FD6A3103CC2F}" dt="2022-10-29T12:58:55.436" v="1" actId="1076"/>
          <ac:picMkLst>
            <pc:docMk/>
            <pc:sldMk cId="4082360794" sldId="273"/>
            <ac:picMk id="20" creationId="{40E10BF4-D96D-57CE-A0CA-633D4C5EAE0C}"/>
          </ac:picMkLst>
        </pc:picChg>
        <pc:picChg chg="mod">
          <ac:chgData name="NEO Yi Xin" userId="S::yixin.neo.2022@mitb.smu.edu.sg::1b796174-473f-401d-91ef-8e035f8ae0d4" providerId="AD" clId="Web-{F22D56F8-5897-42E0-A6AA-FD6A3103CC2F}" dt="2022-10-29T12:59:11.155" v="6" actId="14100"/>
          <ac:picMkLst>
            <pc:docMk/>
            <pc:sldMk cId="4082360794" sldId="273"/>
            <ac:picMk id="26" creationId="{BD305637-032B-DDD7-2092-DBB0E4787330}"/>
          </ac:picMkLst>
        </pc:picChg>
        <pc:cxnChg chg="mod">
          <ac:chgData name="NEO Yi Xin" userId="S::yixin.neo.2022@mitb.smu.edu.sg::1b796174-473f-401d-91ef-8e035f8ae0d4" providerId="AD" clId="Web-{F22D56F8-5897-42E0-A6AA-FD6A3103CC2F}" dt="2022-10-29T12:59:04.593" v="4" actId="14100"/>
          <ac:cxnSpMkLst>
            <pc:docMk/>
            <pc:sldMk cId="4082360794" sldId="273"/>
            <ac:cxnSpMk id="32" creationId="{BA245FC0-D12B-322F-1EF4-60CAAA25543C}"/>
          </ac:cxnSpMkLst>
        </pc:cxnChg>
      </pc:sldChg>
    </pc:docChg>
  </pc:docChgLst>
  <pc:docChgLst>
    <pc:chgData name="NEO Yi Xin" userId="S::yixin.neo.2022@mitb.smu.edu.sg::1b796174-473f-401d-91ef-8e035f8ae0d4" providerId="AD" clId="Web-{F6F45071-7858-4C79-854C-3AC94C28C1AA}"/>
    <pc:docChg chg="modSld">
      <pc:chgData name="NEO Yi Xin" userId="S::yixin.neo.2022@mitb.smu.edu.sg::1b796174-473f-401d-91ef-8e035f8ae0d4" providerId="AD" clId="Web-{F6F45071-7858-4C79-854C-3AC94C28C1AA}" dt="2022-10-29T13:07:16.175" v="44" actId="20577"/>
      <pc:docMkLst>
        <pc:docMk/>
      </pc:docMkLst>
      <pc:sldChg chg="modSp">
        <pc:chgData name="NEO Yi Xin" userId="S::yixin.neo.2022@mitb.smu.edu.sg::1b796174-473f-401d-91ef-8e035f8ae0d4" providerId="AD" clId="Web-{F6F45071-7858-4C79-854C-3AC94C28C1AA}" dt="2022-10-29T13:07:16.175" v="44" actId="20577"/>
        <pc:sldMkLst>
          <pc:docMk/>
          <pc:sldMk cId="3470136573" sldId="264"/>
        </pc:sldMkLst>
        <pc:spChg chg="mod">
          <ac:chgData name="NEO Yi Xin" userId="S::yixin.neo.2022@mitb.smu.edu.sg::1b796174-473f-401d-91ef-8e035f8ae0d4" providerId="AD" clId="Web-{F6F45071-7858-4C79-854C-3AC94C28C1AA}" dt="2022-10-29T13:07:16.175" v="44" actId="20577"/>
          <ac:spMkLst>
            <pc:docMk/>
            <pc:sldMk cId="3470136573" sldId="264"/>
            <ac:spMk id="18" creationId="{7D11DDD9-1F5A-9C0B-9EFC-A82801F00ABC}"/>
          </ac:spMkLst>
        </pc:spChg>
      </pc:sldChg>
    </pc:docChg>
  </pc:docChgLst>
  <pc:docChgLst>
    <pc:chgData name="LOH Jiahui" userId="S::jiahui.loh.2022@mitb.smu.edu.sg::7faeb950-28d9-4dde-b739-2168756f9cd7" providerId="AD" clId="Web-{808AA64D-62F9-4AC8-A4E1-20FDA88F56D2}"/>
    <pc:docChg chg="modSld">
      <pc:chgData name="LOH Jiahui" userId="S::jiahui.loh.2022@mitb.smu.edu.sg::7faeb950-28d9-4dde-b739-2168756f9cd7" providerId="AD" clId="Web-{808AA64D-62F9-4AC8-A4E1-20FDA88F56D2}" dt="2022-10-27T23:52:25.657" v="0" actId="14100"/>
      <pc:docMkLst>
        <pc:docMk/>
      </pc:docMkLst>
      <pc:sldChg chg="modSp">
        <pc:chgData name="LOH Jiahui" userId="S::jiahui.loh.2022@mitb.smu.edu.sg::7faeb950-28d9-4dde-b739-2168756f9cd7" providerId="AD" clId="Web-{808AA64D-62F9-4AC8-A4E1-20FDA88F56D2}" dt="2022-10-27T23:52:25.657" v="0" actId="14100"/>
        <pc:sldMkLst>
          <pc:docMk/>
          <pc:sldMk cId="2057905762" sldId="258"/>
        </pc:sldMkLst>
        <pc:spChg chg="mod">
          <ac:chgData name="LOH Jiahui" userId="S::jiahui.loh.2022@mitb.smu.edu.sg::7faeb950-28d9-4dde-b739-2168756f9cd7" providerId="AD" clId="Web-{808AA64D-62F9-4AC8-A4E1-20FDA88F56D2}" dt="2022-10-27T23:52:25.657" v="0" actId="14100"/>
          <ac:spMkLst>
            <pc:docMk/>
            <pc:sldMk cId="2057905762" sldId="258"/>
            <ac:spMk id="3" creationId="{C6BA8117-0C19-37E2-BB60-2AFFFC2AFEBF}"/>
          </ac:spMkLst>
        </pc:spChg>
      </pc:sldChg>
    </pc:docChg>
  </pc:docChgLst>
  <pc:docChgLst>
    <pc:chgData name="NEO Yi Xin" userId="S::yixin.neo.2022@mitb.smu.edu.sg::1b796174-473f-401d-91ef-8e035f8ae0d4" providerId="AD" clId="Web-{1E0D582A-83EA-4FBB-A38B-2DE50E59815F}"/>
    <pc:docChg chg="modSld">
      <pc:chgData name="NEO Yi Xin" userId="S::yixin.neo.2022@mitb.smu.edu.sg::1b796174-473f-401d-91ef-8e035f8ae0d4" providerId="AD" clId="Web-{1E0D582A-83EA-4FBB-A38B-2DE50E59815F}" dt="2022-10-29T12:53:24.910" v="184" actId="20577"/>
      <pc:docMkLst>
        <pc:docMk/>
      </pc:docMkLst>
      <pc:sldChg chg="modSp">
        <pc:chgData name="NEO Yi Xin" userId="S::yixin.neo.2022@mitb.smu.edu.sg::1b796174-473f-401d-91ef-8e035f8ae0d4" providerId="AD" clId="Web-{1E0D582A-83EA-4FBB-A38B-2DE50E59815F}" dt="2022-10-29T12:53:24.910" v="184" actId="20577"/>
        <pc:sldMkLst>
          <pc:docMk/>
          <pc:sldMk cId="3470136573" sldId="264"/>
        </pc:sldMkLst>
        <pc:spChg chg="mod">
          <ac:chgData name="NEO Yi Xin" userId="S::yixin.neo.2022@mitb.smu.edu.sg::1b796174-473f-401d-91ef-8e035f8ae0d4" providerId="AD" clId="Web-{1E0D582A-83EA-4FBB-A38B-2DE50E59815F}" dt="2022-10-29T12:51:15.640" v="159" actId="14100"/>
          <ac:spMkLst>
            <pc:docMk/>
            <pc:sldMk cId="3470136573" sldId="264"/>
            <ac:spMk id="11" creationId="{E4054FC7-DFBC-490B-38BF-4EF6C98ED2CE}"/>
          </ac:spMkLst>
        </pc:spChg>
        <pc:spChg chg="mod">
          <ac:chgData name="NEO Yi Xin" userId="S::yixin.neo.2022@mitb.smu.edu.sg::1b796174-473f-401d-91ef-8e035f8ae0d4" providerId="AD" clId="Web-{1E0D582A-83EA-4FBB-A38B-2DE50E59815F}" dt="2022-10-29T12:51:32.281" v="163" actId="1076"/>
          <ac:spMkLst>
            <pc:docMk/>
            <pc:sldMk cId="3470136573" sldId="264"/>
            <ac:spMk id="17" creationId="{BF8F10B3-3784-C51D-BEF1-0EE5AE8651E2}"/>
          </ac:spMkLst>
        </pc:spChg>
        <pc:spChg chg="mod">
          <ac:chgData name="NEO Yi Xin" userId="S::yixin.neo.2022@mitb.smu.edu.sg::1b796174-473f-401d-91ef-8e035f8ae0d4" providerId="AD" clId="Web-{1E0D582A-83EA-4FBB-A38B-2DE50E59815F}" dt="2022-10-29T12:53:24.910" v="184" actId="20577"/>
          <ac:spMkLst>
            <pc:docMk/>
            <pc:sldMk cId="3470136573" sldId="264"/>
            <ac:spMk id="18" creationId="{7D11DDD9-1F5A-9C0B-9EFC-A82801F00ABC}"/>
          </ac:spMkLst>
        </pc:spChg>
      </pc:sldChg>
      <pc:sldChg chg="addSp delSp modSp">
        <pc:chgData name="NEO Yi Xin" userId="S::yixin.neo.2022@mitb.smu.edu.sg::1b796174-473f-401d-91ef-8e035f8ae0d4" providerId="AD" clId="Web-{1E0D582A-83EA-4FBB-A38B-2DE50E59815F}" dt="2022-10-29T12:45:54.003" v="6" actId="1076"/>
        <pc:sldMkLst>
          <pc:docMk/>
          <pc:sldMk cId="4082360794" sldId="273"/>
        </pc:sldMkLst>
        <pc:picChg chg="add mod">
          <ac:chgData name="NEO Yi Xin" userId="S::yixin.neo.2022@mitb.smu.edu.sg::1b796174-473f-401d-91ef-8e035f8ae0d4" providerId="AD" clId="Web-{1E0D582A-83EA-4FBB-A38B-2DE50E59815F}" dt="2022-10-29T12:45:54.003" v="6" actId="1076"/>
          <ac:picMkLst>
            <pc:docMk/>
            <pc:sldMk cId="4082360794" sldId="273"/>
            <ac:picMk id="2" creationId="{772A13AA-DBBC-9082-7666-3153E76A8184}"/>
          </ac:picMkLst>
        </pc:picChg>
        <pc:picChg chg="del">
          <ac:chgData name="NEO Yi Xin" userId="S::yixin.neo.2022@mitb.smu.edu.sg::1b796174-473f-401d-91ef-8e035f8ae0d4" providerId="AD" clId="Web-{1E0D582A-83EA-4FBB-A38B-2DE50E59815F}" dt="2022-10-29T12:45:41.846" v="0"/>
          <ac:picMkLst>
            <pc:docMk/>
            <pc:sldMk cId="4082360794" sldId="273"/>
            <ac:picMk id="15" creationId="{6553B38F-8197-1128-3EB8-74A4CA64D4D8}"/>
          </ac:picMkLst>
        </pc:picChg>
      </pc:sldChg>
    </pc:docChg>
  </pc:docChgLst>
  <pc:docChgLst>
    <pc:chgData name="NEO Yi Xin" userId="S::yixin.neo.2022@mitb.smu.edu.sg::1b796174-473f-401d-91ef-8e035f8ae0d4" providerId="AD" clId="Web-{FEC9C39B-51BF-4846-9546-1B5E9365912D}"/>
    <pc:docChg chg="addSld delSld">
      <pc:chgData name="NEO Yi Xin" userId="S::yixin.neo.2022@mitb.smu.edu.sg::1b796174-473f-401d-91ef-8e035f8ae0d4" providerId="AD" clId="Web-{FEC9C39B-51BF-4846-9546-1B5E9365912D}" dt="2022-10-29T03:11:37.197" v="1"/>
      <pc:docMkLst>
        <pc:docMk/>
      </pc:docMkLst>
      <pc:sldChg chg="del">
        <pc:chgData name="NEO Yi Xin" userId="S::yixin.neo.2022@mitb.smu.edu.sg::1b796174-473f-401d-91ef-8e035f8ae0d4" providerId="AD" clId="Web-{FEC9C39B-51BF-4846-9546-1B5E9365912D}" dt="2022-10-29T03:11:37.197" v="1"/>
        <pc:sldMkLst>
          <pc:docMk/>
          <pc:sldMk cId="2600001017" sldId="274"/>
        </pc:sldMkLst>
      </pc:sldChg>
      <pc:sldChg chg="add">
        <pc:chgData name="NEO Yi Xin" userId="S::yixin.neo.2022@mitb.smu.edu.sg::1b796174-473f-401d-91ef-8e035f8ae0d4" providerId="AD" clId="Web-{FEC9C39B-51BF-4846-9546-1B5E9365912D}" dt="2022-10-29T03:11:31.806" v="0"/>
        <pc:sldMkLst>
          <pc:docMk/>
          <pc:sldMk cId="2989548479" sldId="276"/>
        </pc:sldMkLst>
      </pc:sldChg>
    </pc:docChg>
  </pc:docChgLst>
  <pc:docChgLst>
    <pc:chgData name="FONG Bao Xian" userId="S::bxfong.2022@mitb.smu.edu.sg::d78eabe7-04f1-41f7-b3b8-683f7929730b" providerId="AD" clId="Web-{C72277D7-5107-4A4C-A5AD-C0DBB16AE9DB}"/>
    <pc:docChg chg="modSld">
      <pc:chgData name="FONG Bao Xian" userId="S::bxfong.2022@mitb.smu.edu.sg::d78eabe7-04f1-41f7-b3b8-683f7929730b" providerId="AD" clId="Web-{C72277D7-5107-4A4C-A5AD-C0DBB16AE9DB}" dt="2022-10-30T06:36:44.620" v="1" actId="20577"/>
      <pc:docMkLst>
        <pc:docMk/>
      </pc:docMkLst>
      <pc:sldChg chg="modSp">
        <pc:chgData name="FONG Bao Xian" userId="S::bxfong.2022@mitb.smu.edu.sg::d78eabe7-04f1-41f7-b3b8-683f7929730b" providerId="AD" clId="Web-{C72277D7-5107-4A4C-A5AD-C0DBB16AE9DB}" dt="2022-10-30T06:36:44.620" v="1" actId="20577"/>
        <pc:sldMkLst>
          <pc:docMk/>
          <pc:sldMk cId="317108259" sldId="256"/>
        </pc:sldMkLst>
        <pc:spChg chg="mod">
          <ac:chgData name="FONG Bao Xian" userId="S::bxfong.2022@mitb.smu.edu.sg::d78eabe7-04f1-41f7-b3b8-683f7929730b" providerId="AD" clId="Web-{C72277D7-5107-4A4C-A5AD-C0DBB16AE9DB}" dt="2022-10-30T06:36:44.620" v="1" actId="20577"/>
          <ac:spMkLst>
            <pc:docMk/>
            <pc:sldMk cId="317108259" sldId="256"/>
            <ac:spMk id="2" creationId="{B5B1F0FE-002F-ACBA-5870-1485A0612BB0}"/>
          </ac:spMkLst>
        </pc:spChg>
      </pc:sldChg>
    </pc:docChg>
  </pc:docChgLst>
  <pc:docChgLst>
    <pc:chgData name="ZHU Yiting" userId="ddf5a0a8-4523-4949-a79e-a9f0264b0c84" providerId="ADAL" clId="{AAFA6F2A-2009-44C5-80B5-E1F2D62D3FB7}"/>
    <pc:docChg chg="undo custSel modSld sldOrd">
      <pc:chgData name="ZHU Yiting" userId="ddf5a0a8-4523-4949-a79e-a9f0264b0c84" providerId="ADAL" clId="{AAFA6F2A-2009-44C5-80B5-E1F2D62D3FB7}" dt="2022-10-30T00:03:35.656" v="93" actId="1076"/>
      <pc:docMkLst>
        <pc:docMk/>
      </pc:docMkLst>
      <pc:sldChg chg="addSp modSp mod">
        <pc:chgData name="ZHU Yiting" userId="ddf5a0a8-4523-4949-a79e-a9f0264b0c84" providerId="ADAL" clId="{AAFA6F2A-2009-44C5-80B5-E1F2D62D3FB7}" dt="2022-10-30T00:03:35.656" v="93" actId="1076"/>
        <pc:sldMkLst>
          <pc:docMk/>
          <pc:sldMk cId="317108259" sldId="256"/>
        </pc:sldMkLst>
        <pc:spChg chg="add mod">
          <ac:chgData name="ZHU Yiting" userId="ddf5a0a8-4523-4949-a79e-a9f0264b0c84" providerId="ADAL" clId="{AAFA6F2A-2009-44C5-80B5-E1F2D62D3FB7}" dt="2022-10-30T00:03:35.656" v="93" actId="1076"/>
          <ac:spMkLst>
            <pc:docMk/>
            <pc:sldMk cId="317108259" sldId="256"/>
            <ac:spMk id="2" creationId="{B5B1F0FE-002F-ACBA-5870-1485A0612BB0}"/>
          </ac:spMkLst>
        </pc:spChg>
      </pc:sldChg>
      <pc:sldChg chg="modSp mod">
        <pc:chgData name="ZHU Yiting" userId="ddf5a0a8-4523-4949-a79e-a9f0264b0c84" providerId="ADAL" clId="{AAFA6F2A-2009-44C5-80B5-E1F2D62D3FB7}" dt="2022-10-29T23:59:22.952" v="22" actId="20577"/>
        <pc:sldMkLst>
          <pc:docMk/>
          <pc:sldMk cId="2106856370" sldId="257"/>
        </pc:sldMkLst>
        <pc:spChg chg="mod">
          <ac:chgData name="ZHU Yiting" userId="ddf5a0a8-4523-4949-a79e-a9f0264b0c84" providerId="ADAL" clId="{AAFA6F2A-2009-44C5-80B5-E1F2D62D3FB7}" dt="2022-10-29T23:59:16.312" v="20" actId="14100"/>
          <ac:spMkLst>
            <pc:docMk/>
            <pc:sldMk cId="2106856370" sldId="257"/>
            <ac:spMk id="8" creationId="{3962904E-2772-98CC-6547-F55A3C1D3001}"/>
          </ac:spMkLst>
        </pc:spChg>
        <pc:spChg chg="mod">
          <ac:chgData name="ZHU Yiting" userId="ddf5a0a8-4523-4949-a79e-a9f0264b0c84" providerId="ADAL" clId="{AAFA6F2A-2009-44C5-80B5-E1F2D62D3FB7}" dt="2022-10-29T23:59:22.952" v="22" actId="20577"/>
          <ac:spMkLst>
            <pc:docMk/>
            <pc:sldMk cId="2106856370" sldId="257"/>
            <ac:spMk id="23" creationId="{7A7A4294-08FF-9178-B17C-8C2B388E65F8}"/>
          </ac:spMkLst>
        </pc:spChg>
      </pc:sldChg>
      <pc:sldChg chg="addSp delSp modSp mod delAnim delCm">
        <pc:chgData name="ZHU Yiting" userId="ddf5a0a8-4523-4949-a79e-a9f0264b0c84" providerId="ADAL" clId="{AAFA6F2A-2009-44C5-80B5-E1F2D62D3FB7}" dt="2022-10-30T00:02:23.211" v="80" actId="20577"/>
        <pc:sldMkLst>
          <pc:docMk/>
          <pc:sldMk cId="412720784" sldId="259"/>
        </pc:sldMkLst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2" creationId="{96EDA4EA-FDFA-2724-1F71-3043461A9F48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3" creationId="{9C30CE8A-4509-05BA-8121-AE3DBDC10A08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4" creationId="{A749922A-5006-77E1-0A43-0E3727CE2780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5" creationId="{9D91D4AE-CFEE-DF3D-AF05-8D26BB9A7A14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6" creationId="{17988F83-B1AF-A21D-DA9D-CC01CC51767F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7" creationId="{CC5621D7-FB9A-3A7C-1EBE-B845E1D95AEC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8" creationId="{1EAC06B6-BB04-4CB6-A41B-34BCE761D96E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9" creationId="{CE65548B-A43F-BCF7-DBD6-7FBC777D9508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0" creationId="{E05674E0-268A-033F-E34F-AE12BC2967D9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1" creationId="{941C1B2F-6E43-717A-EA1A-676289FB0B16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2" creationId="{48C0BD33-A500-DE45-0B55-9EFD8D12929D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3" creationId="{F89DBAF2-B642-0AF9-DD85-5F3ED243B359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4" creationId="{766395B5-6DC4-32E4-2C75-9FCA216388B9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5" creationId="{2F650386-6E38-A312-9E73-0F02B2DCCD7D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6" creationId="{379B92F2-EDC2-EE45-CE04-2B04919B0531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7" creationId="{ED24A6A4-5F4B-543A-19F8-8C5F16BBC88A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8" creationId="{B00CD95D-F1F1-6483-520F-FBA57D7486AA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19" creationId="{9F8C4C42-E862-2E8D-517B-11E8A65027D0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20" creationId="{58BA40A2-4E19-7A7C-71F6-C18CB82595CF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36" creationId="{6EEF023B-50DD-0406-C6F5-A2A1840F3136}"/>
          </ac:spMkLst>
        </pc:spChg>
        <pc:spChg chg="del">
          <ac:chgData name="ZHU Yiting" userId="ddf5a0a8-4523-4949-a79e-a9f0264b0c84" providerId="ADAL" clId="{AAFA6F2A-2009-44C5-80B5-E1F2D62D3FB7}" dt="2022-10-30T00:00:56.252" v="23" actId="478"/>
          <ac:spMkLst>
            <pc:docMk/>
            <pc:sldMk cId="412720784" sldId="259"/>
            <ac:spMk id="39" creationId="{9311588C-AFCB-FB6D-7B90-3FB2C22BA5EE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41" creationId="{84B8643B-2D8C-0EF8-28DF-A91CB2F924D5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48" creationId="{F7C1CB6E-D291-3E51-091C-8BBB940CC358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52" creationId="{585C04A1-DF38-A62B-2D1E-544B5525EFE7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2" creationId="{94283155-11F7-2376-E210-2BC14C3AE7B3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3" creationId="{D7F62C04-F035-F620-5F16-CAEE9BB97A04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4" creationId="{34C90137-A056-C2F9-CCF0-EF20DD9E75D3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5" creationId="{8DDE180E-8910-499A-E1B5-4D9DC3FB4A0C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6" creationId="{53057DB3-7205-E81E-5CF1-F33BBA9AAF98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7" creationId="{47955D4F-1DB2-52DF-A0E4-BA9B3CF5A27B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8" creationId="{CC57AD4C-3D1B-02B7-0043-4A020805C4A7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69" creationId="{E6E595F4-584E-9009-D11C-B216B22C5CF4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70" creationId="{EAE07386-4528-2B08-AF5B-BF59E3E99799}"/>
          </ac:spMkLst>
        </pc:spChg>
        <pc:spChg chg="mod">
          <ac:chgData name="ZHU Yiting" userId="ddf5a0a8-4523-4949-a79e-a9f0264b0c84" providerId="ADAL" clId="{AAFA6F2A-2009-44C5-80B5-E1F2D62D3FB7}" dt="2022-10-29T23:59:08.187" v="11" actId="20577"/>
          <ac:spMkLst>
            <pc:docMk/>
            <pc:sldMk cId="412720784" sldId="259"/>
            <ac:spMk id="76" creationId="{20AEBFEA-4679-E152-182E-9703BDD67339}"/>
          </ac:spMkLst>
        </pc:spChg>
        <pc:spChg chg="mod">
          <ac:chgData name="ZHU Yiting" userId="ddf5a0a8-4523-4949-a79e-a9f0264b0c84" providerId="ADAL" clId="{AAFA6F2A-2009-44C5-80B5-E1F2D62D3FB7}" dt="2022-10-30T00:00:56.669" v="24"/>
          <ac:spMkLst>
            <pc:docMk/>
            <pc:sldMk cId="412720784" sldId="259"/>
            <ac:spMk id="96" creationId="{E808CDC2-CCB7-289C-0050-95583DD9F876}"/>
          </ac:spMkLst>
        </pc:spChg>
        <pc:spChg chg="mod">
          <ac:chgData name="ZHU Yiting" userId="ddf5a0a8-4523-4949-a79e-a9f0264b0c84" providerId="ADAL" clId="{AAFA6F2A-2009-44C5-80B5-E1F2D62D3FB7}" dt="2022-10-30T00:00:56.669" v="24"/>
          <ac:spMkLst>
            <pc:docMk/>
            <pc:sldMk cId="412720784" sldId="259"/>
            <ac:spMk id="97" creationId="{002D22BA-5020-1814-9F51-8315D11B7C32}"/>
          </ac:spMkLst>
        </pc:spChg>
        <pc:spChg chg="mod">
          <ac:chgData name="ZHU Yiting" userId="ddf5a0a8-4523-4949-a79e-a9f0264b0c84" providerId="ADAL" clId="{AAFA6F2A-2009-44C5-80B5-E1F2D62D3FB7}" dt="2022-10-30T00:00:56.669" v="24"/>
          <ac:spMkLst>
            <pc:docMk/>
            <pc:sldMk cId="412720784" sldId="259"/>
            <ac:spMk id="98" creationId="{C0E7C186-7892-59B0-4322-F1A47FAF272D}"/>
          </ac:spMkLst>
        </pc:spChg>
        <pc:spChg chg="mod">
          <ac:chgData name="ZHU Yiting" userId="ddf5a0a8-4523-4949-a79e-a9f0264b0c84" providerId="ADAL" clId="{AAFA6F2A-2009-44C5-80B5-E1F2D62D3FB7}" dt="2022-10-30T00:00:56.669" v="24"/>
          <ac:spMkLst>
            <pc:docMk/>
            <pc:sldMk cId="412720784" sldId="259"/>
            <ac:spMk id="99" creationId="{D216C124-10DD-F55D-75B8-2BC2E1F863DD}"/>
          </ac:spMkLst>
        </pc:spChg>
        <pc:spChg chg="mod">
          <ac:chgData name="ZHU Yiting" userId="ddf5a0a8-4523-4949-a79e-a9f0264b0c84" providerId="ADAL" clId="{AAFA6F2A-2009-44C5-80B5-E1F2D62D3FB7}" dt="2022-10-30T00:00:56.669" v="24"/>
          <ac:spMkLst>
            <pc:docMk/>
            <pc:sldMk cId="412720784" sldId="259"/>
            <ac:spMk id="100" creationId="{A22AAD0C-EF23-BBD0-90C8-1B8495C6130D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101" creationId="{AA808945-F8B8-CCAE-F84A-B10171CD0FAC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103" creationId="{8D32EC62-DFBA-C23E-7F11-D526CBB08142}"/>
          </ac:spMkLst>
        </pc:spChg>
        <pc:spChg chg="add mod">
          <ac:chgData name="ZHU Yiting" userId="ddf5a0a8-4523-4949-a79e-a9f0264b0c84" providerId="ADAL" clId="{AAFA6F2A-2009-44C5-80B5-E1F2D62D3FB7}" dt="2022-10-30T00:01:01.854" v="42" actId="1036"/>
          <ac:spMkLst>
            <pc:docMk/>
            <pc:sldMk cId="412720784" sldId="259"/>
            <ac:spMk id="105" creationId="{17DCAE44-83CC-6AFB-13FC-53C110495E95}"/>
          </ac:spMkLst>
        </pc:spChg>
        <pc:spChg chg="add mod">
          <ac:chgData name="ZHU Yiting" userId="ddf5a0a8-4523-4949-a79e-a9f0264b0c84" providerId="ADAL" clId="{AAFA6F2A-2009-44C5-80B5-E1F2D62D3FB7}" dt="2022-10-30T00:02:23.211" v="80" actId="20577"/>
          <ac:spMkLst>
            <pc:docMk/>
            <pc:sldMk cId="412720784" sldId="259"/>
            <ac:spMk id="107" creationId="{61185A79-A54D-8C0B-AD52-F6FBCE9D811F}"/>
          </ac:spMkLst>
        </pc:spChg>
        <pc:grpChg chg="del">
          <ac:chgData name="ZHU Yiting" userId="ddf5a0a8-4523-4949-a79e-a9f0264b0c84" providerId="ADAL" clId="{AAFA6F2A-2009-44C5-80B5-E1F2D62D3FB7}" dt="2022-10-30T00:00:56.252" v="23" actId="478"/>
          <ac:grpSpMkLst>
            <pc:docMk/>
            <pc:sldMk cId="412720784" sldId="259"/>
            <ac:grpSpMk id="55" creationId="{08646B06-2AC1-7B41-BD81-774DDBD72B24}"/>
          </ac:grpSpMkLst>
        </pc:grpChg>
        <pc:grpChg chg="add mod">
          <ac:chgData name="ZHU Yiting" userId="ddf5a0a8-4523-4949-a79e-a9f0264b0c84" providerId="ADAL" clId="{AAFA6F2A-2009-44C5-80B5-E1F2D62D3FB7}" dt="2022-10-30T00:01:01.854" v="42" actId="1036"/>
          <ac:grpSpMkLst>
            <pc:docMk/>
            <pc:sldMk cId="412720784" sldId="259"/>
            <ac:grpSpMk id="95" creationId="{00109F19-5CF0-3929-681B-C6815D1AE8C2}"/>
          </ac:grpSpMkLst>
        </pc:grp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1" creationId="{575A994A-B355-2C62-1EA0-01BEBDD574C8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2" creationId="{B9944506-1964-3E95-DD0A-622C4DB131DA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3" creationId="{660FF7AB-8F05-C06C-35CD-CE53377D6D0F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4" creationId="{74B44E03-9FB0-8057-FD8B-80C21CA9C34A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5" creationId="{E744EFAF-D6BF-4824-C794-EA72B98DDB00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6" creationId="{1929639F-410D-2180-8286-643EA9848E6A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7" creationId="{CA3DBBDE-971C-8180-FA06-279D293EA457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8" creationId="{BCD9A3C7-6578-DC7A-2580-0BFCB9560303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29" creationId="{C8D60848-A30B-8621-9EC7-4214217AF978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0" creationId="{408CDF93-6FCF-2280-BE7C-DDD27BF48907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1" creationId="{490BBF96-4F75-192D-A9A2-29C6CC5573ED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2" creationId="{ECFEA4A9-924D-8F56-0AA9-80DBD15C55A0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3" creationId="{01025B7E-F348-5ED3-A654-29F26E9E6492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4" creationId="{0EF5EDDD-D657-B1A0-27B5-9E3C609FC782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5" creationId="{D67960DB-6918-C8D7-D9EB-6A1F4D15FFA1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7" creationId="{86F217C2-04FC-4D46-A124-C464D606D0FA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38" creationId="{82740B4C-EF64-F20D-F15B-F90711B108C0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0" creationId="{765BA776-7513-CB0A-E4E3-290F57103A96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2" creationId="{1873871A-3F51-B807-F237-892CD80E688B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3" creationId="{45754CEE-3CC2-25B5-694E-A205ECCB03DD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4" creationId="{848E6C6E-33D1-79A1-BFB4-4436C3ADBF19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5" creationId="{5D2CEE1C-AE13-5B0F-E7CC-A15BE56E1C11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6" creationId="{CF8B3139-1179-08E1-6051-79C2AEF1032B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7" creationId="{E4C9BCF6-2C42-6472-049A-68A9A3E2E78B}"/>
          </ac:cxnSpMkLst>
        </pc:cxnChg>
        <pc:cxnChg chg="del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49" creationId="{5B1B2BCE-5E41-C2E8-5243-56E7BC43E3E7}"/>
          </ac:cxnSpMkLst>
        </pc:cxnChg>
        <pc:cxnChg chg="del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50" creationId="{66D6F3C0-554D-4D3F-2C47-0D91279FC1F5}"/>
          </ac:cxnSpMkLst>
        </pc:cxnChg>
        <pc:cxnChg chg="del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51" creationId="{A38899C0-1912-1BC3-EF11-EADE783E84E8}"/>
          </ac:cxnSpMkLst>
        </pc:cxnChg>
        <pc:cxnChg chg="del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53" creationId="{AFE7812C-CEA8-1D8E-F30E-EDB36B65CFD3}"/>
          </ac:cxnSpMkLst>
        </pc:cxnChg>
        <pc:cxnChg chg="del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54" creationId="{EEF92ED0-84AB-E21E-DB84-085435067B51}"/>
          </ac:cxnSpMkLst>
        </pc:cxnChg>
        <pc:cxnChg chg="del mod">
          <ac:chgData name="ZHU Yiting" userId="ddf5a0a8-4523-4949-a79e-a9f0264b0c84" providerId="ADAL" clId="{AAFA6F2A-2009-44C5-80B5-E1F2D62D3FB7}" dt="2022-10-30T00:00:56.252" v="23" actId="478"/>
          <ac:cxnSpMkLst>
            <pc:docMk/>
            <pc:sldMk cId="412720784" sldId="259"/>
            <ac:cxnSpMk id="61" creationId="{8DBD0658-5DA0-2C1A-65CD-5F4B06C2CA26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1" creationId="{DF7553DA-CEF5-07AB-DCEF-CB312BACC2B6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2" creationId="{3447535C-25EB-43EE-84BE-EFCC6FD620B4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3" creationId="{F16E9F0B-86DF-0EB8-B191-AE8B4624B034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4" creationId="{C7D5BD53-B89E-C8FD-D31F-944FCBF8A67B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5" creationId="{59C0C95D-4742-2481-B51F-21A2AF940A83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7" creationId="{C652D615-0DDE-2C3D-1AD3-4818D740E750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8" creationId="{190FE023-4A1D-D06C-9B57-8356EF3B78F2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79" creationId="{4CD5ED87-4B3A-31A6-E915-47D6836740C6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0" creationId="{5A0EF08A-4189-92C0-B702-2C9CFA911630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1" creationId="{1C1ACC2E-7604-AA1D-3B2C-A7FA2E4CE601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2" creationId="{64CC3263-EFE0-4E83-BAA2-F108795233BA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3" creationId="{6DC1B741-0AB2-D463-E78B-008F5940EFFA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4" creationId="{128F51DE-F96C-050D-C8B9-F4A0FD98BF48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5" creationId="{799A7AFC-6378-7D26-D5DD-1F31841136C9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6" creationId="{91264046-205B-1A68-EF7B-A4955909F5AF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7" creationId="{32BAEC9B-13A6-1909-71DB-68D6DB786768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8" creationId="{8891C539-5435-37DB-8503-1B8C0A45EF57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89" creationId="{CEA09050-BC20-5520-D23B-8D4B16973B41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90" creationId="{32D7C2BB-5EEF-94D6-07A9-49370B561B22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91" creationId="{7EF1D892-B45C-BA3A-5422-7683DBA0B799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92" creationId="{8AF71FC2-0C0C-988D-341E-1D44F467C54C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93" creationId="{0F1DF2F4-120A-9F99-CD9D-86456E97BD3E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94" creationId="{61E026AC-1D64-2C1F-9C58-34DD4CA77409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102" creationId="{FD34D73C-3391-E12B-7DDB-3D66085F404C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104" creationId="{D63FD2BE-9C93-589A-06C5-6BE241C22CC3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106" creationId="{BCC5755B-6D8D-FA7E-F8DB-7DC165A8E2CE}"/>
          </ac:cxnSpMkLst>
        </pc:cxnChg>
        <pc:cxnChg chg="add mod">
          <ac:chgData name="ZHU Yiting" userId="ddf5a0a8-4523-4949-a79e-a9f0264b0c84" providerId="ADAL" clId="{AAFA6F2A-2009-44C5-80B5-E1F2D62D3FB7}" dt="2022-10-30T00:01:01.854" v="42" actId="1036"/>
          <ac:cxnSpMkLst>
            <pc:docMk/>
            <pc:sldMk cId="412720784" sldId="259"/>
            <ac:cxnSpMk id="108" creationId="{6CC85443-892C-B192-4AC3-3903968107B1}"/>
          </ac:cxnSpMkLst>
        </pc:cxnChg>
      </pc:sldChg>
      <pc:sldChg chg="addSp delSp modSp mod">
        <pc:chgData name="ZHU Yiting" userId="ddf5a0a8-4523-4949-a79e-a9f0264b0c84" providerId="ADAL" clId="{AAFA6F2A-2009-44C5-80B5-E1F2D62D3FB7}" dt="2022-10-30T00:01:17.786" v="78" actId="1036"/>
        <pc:sldMkLst>
          <pc:docMk/>
          <pc:sldMk cId="347657659" sldId="260"/>
        </pc:sldMkLst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2" creationId="{82C5ACB2-1655-CB91-B579-268F58E3CBBB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3" creationId="{0E9D7C15-4960-B640-AE19-6D0D0ABFAFD2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9" creationId="{14261A4B-F779-6A23-E7EE-A7A02F6A8438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0" creationId="{5D135CF4-689B-ED03-3202-389C9D382CD1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1" creationId="{0A571743-F735-12D6-40C8-B24AAB15514E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2" creationId="{1E6AF8E2-3028-DE3F-1747-71B1D986EACA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3" creationId="{83B26A02-0789-DD81-973E-A89161FED1BA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4" creationId="{A743D44B-A8BF-0E59-57C7-D96C66F75B86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5" creationId="{F3A045A0-7FFF-FD5D-C965-75854C17B0A5}"/>
          </ac:spMkLst>
        </pc:spChg>
        <pc:spChg chg="del">
          <ac:chgData name="ZHU Yiting" userId="ddf5a0a8-4523-4949-a79e-a9f0264b0c84" providerId="ADAL" clId="{AAFA6F2A-2009-44C5-80B5-E1F2D62D3FB7}" dt="2022-10-30T00:01:07.710" v="43" actId="478"/>
          <ac:spMkLst>
            <pc:docMk/>
            <pc:sldMk cId="347657659" sldId="260"/>
            <ac:spMk id="16" creationId="{1B6462A2-6E73-5D22-5464-01734B18071B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1" creationId="{E84E1CAD-871D-7E10-842D-0CB6720545C7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2" creationId="{E6077794-2A18-06C8-D682-AB245D17134C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3" creationId="{C6E7FF9E-4BCE-E551-B696-F9097B5B8BBE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4" creationId="{62D9E345-B349-66DF-1A10-295DEEC272D5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5" creationId="{DBFB37D4-F847-00D9-7C39-7CD3B770DFBA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6" creationId="{B1C2981E-16C8-F5B9-A756-1EEC33E1DD9B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7" creationId="{94277E20-5CD3-E872-A95E-5EFAA8BE6AF1}"/>
          </ac:spMkLst>
        </pc:spChg>
        <pc:spChg chg="add mod">
          <ac:chgData name="ZHU Yiting" userId="ddf5a0a8-4523-4949-a79e-a9f0264b0c84" providerId="ADAL" clId="{AAFA6F2A-2009-44C5-80B5-E1F2D62D3FB7}" dt="2022-10-30T00:01:17.786" v="78" actId="1036"/>
          <ac:spMkLst>
            <pc:docMk/>
            <pc:sldMk cId="347657659" sldId="260"/>
            <ac:spMk id="28" creationId="{AA937739-AF07-6013-BA2D-9424C64153EA}"/>
          </ac:spMkLst>
        </pc:spChg>
        <pc:cxnChg chg="del">
          <ac:chgData name="ZHU Yiting" userId="ddf5a0a8-4523-4949-a79e-a9f0264b0c84" providerId="ADAL" clId="{AAFA6F2A-2009-44C5-80B5-E1F2D62D3FB7}" dt="2022-10-30T00:01:07.710" v="43" actId="478"/>
          <ac:cxnSpMkLst>
            <pc:docMk/>
            <pc:sldMk cId="347657659" sldId="260"/>
            <ac:cxnSpMk id="5" creationId="{D5C1765D-F9E1-ECA8-4537-8138904F55CB}"/>
          </ac:cxnSpMkLst>
        </pc:cxnChg>
        <pc:cxnChg chg="del">
          <ac:chgData name="ZHU Yiting" userId="ddf5a0a8-4523-4949-a79e-a9f0264b0c84" providerId="ADAL" clId="{AAFA6F2A-2009-44C5-80B5-E1F2D62D3FB7}" dt="2022-10-30T00:01:07.710" v="43" actId="478"/>
          <ac:cxnSpMkLst>
            <pc:docMk/>
            <pc:sldMk cId="347657659" sldId="260"/>
            <ac:cxnSpMk id="6" creationId="{C3CF53DD-BF74-42F6-9FC9-A71129790B70}"/>
          </ac:cxnSpMkLst>
        </pc:cxnChg>
        <pc:cxnChg chg="del">
          <ac:chgData name="ZHU Yiting" userId="ddf5a0a8-4523-4949-a79e-a9f0264b0c84" providerId="ADAL" clId="{AAFA6F2A-2009-44C5-80B5-E1F2D62D3FB7}" dt="2022-10-30T00:01:07.710" v="43" actId="478"/>
          <ac:cxnSpMkLst>
            <pc:docMk/>
            <pc:sldMk cId="347657659" sldId="260"/>
            <ac:cxnSpMk id="7" creationId="{B240CDFE-E5C4-DBAA-F8C7-E2BA78EB4C68}"/>
          </ac:cxnSpMkLst>
        </pc:cxnChg>
        <pc:cxnChg chg="del">
          <ac:chgData name="ZHU Yiting" userId="ddf5a0a8-4523-4949-a79e-a9f0264b0c84" providerId="ADAL" clId="{AAFA6F2A-2009-44C5-80B5-E1F2D62D3FB7}" dt="2022-10-30T00:01:07.710" v="43" actId="478"/>
          <ac:cxnSpMkLst>
            <pc:docMk/>
            <pc:sldMk cId="347657659" sldId="260"/>
            <ac:cxnSpMk id="8" creationId="{607358CB-787C-C668-E9D0-55A3D0B212AC}"/>
          </ac:cxnSpMkLst>
        </pc:cxnChg>
        <pc:cxnChg chg="add mod">
          <ac:chgData name="ZHU Yiting" userId="ddf5a0a8-4523-4949-a79e-a9f0264b0c84" providerId="ADAL" clId="{AAFA6F2A-2009-44C5-80B5-E1F2D62D3FB7}" dt="2022-10-30T00:01:17.786" v="78" actId="1036"/>
          <ac:cxnSpMkLst>
            <pc:docMk/>
            <pc:sldMk cId="347657659" sldId="260"/>
            <ac:cxnSpMk id="17" creationId="{ABA96F39-43BA-4F68-90F1-9F0DA7F03337}"/>
          </ac:cxnSpMkLst>
        </pc:cxnChg>
        <pc:cxnChg chg="add mod">
          <ac:chgData name="ZHU Yiting" userId="ddf5a0a8-4523-4949-a79e-a9f0264b0c84" providerId="ADAL" clId="{AAFA6F2A-2009-44C5-80B5-E1F2D62D3FB7}" dt="2022-10-30T00:01:17.786" v="78" actId="1036"/>
          <ac:cxnSpMkLst>
            <pc:docMk/>
            <pc:sldMk cId="347657659" sldId="260"/>
            <ac:cxnSpMk id="18" creationId="{BF6A0B0E-B6EE-836A-6F0B-48581365995A}"/>
          </ac:cxnSpMkLst>
        </pc:cxnChg>
        <pc:cxnChg chg="add mod">
          <ac:chgData name="ZHU Yiting" userId="ddf5a0a8-4523-4949-a79e-a9f0264b0c84" providerId="ADAL" clId="{AAFA6F2A-2009-44C5-80B5-E1F2D62D3FB7}" dt="2022-10-30T00:01:17.786" v="78" actId="1036"/>
          <ac:cxnSpMkLst>
            <pc:docMk/>
            <pc:sldMk cId="347657659" sldId="260"/>
            <ac:cxnSpMk id="19" creationId="{0E6ED5D9-E904-4678-7F4F-1616C6A7BA07}"/>
          </ac:cxnSpMkLst>
        </pc:cxnChg>
        <pc:cxnChg chg="add mod">
          <ac:chgData name="ZHU Yiting" userId="ddf5a0a8-4523-4949-a79e-a9f0264b0c84" providerId="ADAL" clId="{AAFA6F2A-2009-44C5-80B5-E1F2D62D3FB7}" dt="2022-10-30T00:01:17.786" v="78" actId="1036"/>
          <ac:cxnSpMkLst>
            <pc:docMk/>
            <pc:sldMk cId="347657659" sldId="260"/>
            <ac:cxnSpMk id="20" creationId="{1983E2BE-90F8-732D-2574-09A6D3D6B038}"/>
          </ac:cxnSpMkLst>
        </pc:cxnChg>
      </pc:sldChg>
      <pc:sldChg chg="ord">
        <pc:chgData name="ZHU Yiting" userId="ddf5a0a8-4523-4949-a79e-a9f0264b0c84" providerId="ADAL" clId="{AAFA6F2A-2009-44C5-80B5-E1F2D62D3FB7}" dt="2022-10-29T23:58:31.774" v="1"/>
        <pc:sldMkLst>
          <pc:docMk/>
          <pc:sldMk cId="1925040524" sldId="275"/>
        </pc:sldMkLst>
      </pc:sldChg>
      <pc:sldChg chg="ord">
        <pc:chgData name="ZHU Yiting" userId="ddf5a0a8-4523-4949-a79e-a9f0264b0c84" providerId="ADAL" clId="{AAFA6F2A-2009-44C5-80B5-E1F2D62D3FB7}" dt="2022-10-29T23:58:46.973" v="3"/>
        <pc:sldMkLst>
          <pc:docMk/>
          <pc:sldMk cId="2989548479" sldId="276"/>
        </pc:sldMkLst>
      </pc:sldChg>
    </pc:docChg>
  </pc:docChgLst>
  <pc:docChgLst>
    <pc:chgData name="CHIU Shih-Cheng" userId="S::scchiu.2022@mitb.smu.edu.sg::2c1bbfca-4a37-4084-ab82-83bd6be2959d" providerId="AD" clId="Web-{2684F8F8-3BB3-00EB-D0B7-653A6628A562}"/>
    <pc:docChg chg="addSld delSld modSld">
      <pc:chgData name="CHIU Shih-Cheng" userId="S::scchiu.2022@mitb.smu.edu.sg::2c1bbfca-4a37-4084-ab82-83bd6be2959d" providerId="AD" clId="Web-{2684F8F8-3BB3-00EB-D0B7-653A6628A562}" dt="2022-10-27T04:02:51.808" v="233" actId="1076"/>
      <pc:docMkLst>
        <pc:docMk/>
      </pc:docMkLst>
      <pc:sldChg chg="modSp">
        <pc:chgData name="CHIU Shih-Cheng" userId="S::scchiu.2022@mitb.smu.edu.sg::2c1bbfca-4a37-4084-ab82-83bd6be2959d" providerId="AD" clId="Web-{2684F8F8-3BB3-00EB-D0B7-653A6628A562}" dt="2022-10-27T02:59:55.279" v="1" actId="1076"/>
        <pc:sldMkLst>
          <pc:docMk/>
          <pc:sldMk cId="3377120096" sldId="262"/>
        </pc:sldMkLst>
        <pc:spChg chg="mod">
          <ac:chgData name="CHIU Shih-Cheng" userId="S::scchiu.2022@mitb.smu.edu.sg::2c1bbfca-4a37-4084-ab82-83bd6be2959d" providerId="AD" clId="Web-{2684F8F8-3BB3-00EB-D0B7-653A6628A562}" dt="2022-10-27T02:59:55.279" v="1" actId="1076"/>
          <ac:spMkLst>
            <pc:docMk/>
            <pc:sldMk cId="3377120096" sldId="262"/>
            <ac:spMk id="24" creationId="{C56AE229-8088-460E-BA3A-91B30FAC07B2}"/>
          </ac:spMkLst>
        </pc:spChg>
      </pc:sldChg>
      <pc:sldChg chg="addSp delSp modSp">
        <pc:chgData name="CHIU Shih-Cheng" userId="S::scchiu.2022@mitb.smu.edu.sg::2c1bbfca-4a37-4084-ab82-83bd6be2959d" providerId="AD" clId="Web-{2684F8F8-3BB3-00EB-D0B7-653A6628A562}" dt="2022-10-27T03:48:04.674" v="120" actId="1076"/>
        <pc:sldMkLst>
          <pc:docMk/>
          <pc:sldMk cId="1363470732" sldId="263"/>
        </pc:sldMkLst>
        <pc:spChg chg="add del mod">
          <ac:chgData name="CHIU Shih-Cheng" userId="S::scchiu.2022@mitb.smu.edu.sg::2c1bbfca-4a37-4084-ab82-83bd6be2959d" providerId="AD" clId="Web-{2684F8F8-3BB3-00EB-D0B7-653A6628A562}" dt="2022-10-27T03:27:05.888" v="24"/>
          <ac:spMkLst>
            <pc:docMk/>
            <pc:sldMk cId="1363470732" sldId="263"/>
            <ac:spMk id="2" creationId="{E3B05304-4D1E-09C4-386C-D8D63CFA43AA}"/>
          </ac:spMkLst>
        </pc:spChg>
        <pc:spChg chg="mod">
          <ac:chgData name="CHIU Shih-Cheng" userId="S::scchiu.2022@mitb.smu.edu.sg::2c1bbfca-4a37-4084-ab82-83bd6be2959d" providerId="AD" clId="Web-{2684F8F8-3BB3-00EB-D0B7-653A6628A562}" dt="2022-10-27T03:27:01.091" v="23" actId="1076"/>
          <ac:spMkLst>
            <pc:docMk/>
            <pc:sldMk cId="1363470732" sldId="263"/>
            <ac:spMk id="3" creationId="{5006056D-4205-12F9-AFF4-D14F8A7DA3CC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6"/>
          <ac:spMkLst>
            <pc:docMk/>
            <pc:sldMk cId="1363470732" sldId="263"/>
            <ac:spMk id="4" creationId="{8DEFDFE5-F064-04C2-9B87-FF79D1429804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5"/>
          <ac:spMkLst>
            <pc:docMk/>
            <pc:sldMk cId="1363470732" sldId="263"/>
            <ac:spMk id="5" creationId="{5977CE5B-93FB-AFEA-4C5C-A0E1BFB69471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4"/>
          <ac:spMkLst>
            <pc:docMk/>
            <pc:sldMk cId="1363470732" sldId="263"/>
            <ac:spMk id="8" creationId="{1A649F91-3578-7B6E-AC5C-460F97B5748D}"/>
          </ac:spMkLst>
        </pc:spChg>
        <pc:spChg chg="mod">
          <ac:chgData name="CHIU Shih-Cheng" userId="S::scchiu.2022@mitb.smu.edu.sg::2c1bbfca-4a37-4084-ab82-83bd6be2959d" providerId="AD" clId="Web-{2684F8F8-3BB3-00EB-D0B7-653A6628A562}" dt="2022-10-27T03:16:48.199" v="18" actId="14100"/>
          <ac:spMkLst>
            <pc:docMk/>
            <pc:sldMk cId="1363470732" sldId="263"/>
            <ac:spMk id="9" creationId="{02E489FA-6C3B-599E-0406-105EA1A72561}"/>
          </ac:spMkLst>
        </pc:spChg>
        <pc:spChg chg="add mod">
          <ac:chgData name="CHIU Shih-Cheng" userId="S::scchiu.2022@mitb.smu.edu.sg::2c1bbfca-4a37-4084-ab82-83bd6be2959d" providerId="AD" clId="Web-{2684F8F8-3BB3-00EB-D0B7-653A6628A562}" dt="2022-10-27T03:48:04.674" v="120" actId="1076"/>
          <ac:spMkLst>
            <pc:docMk/>
            <pc:sldMk cId="1363470732" sldId="263"/>
            <ac:spMk id="11" creationId="{70A2455D-2086-650D-88C9-BDBF95444655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3"/>
          <ac:spMkLst>
            <pc:docMk/>
            <pc:sldMk cId="1363470732" sldId="263"/>
            <ac:spMk id="17" creationId="{1E2BE1F0-061A-5859-C95C-49ABC6C0B120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2"/>
          <ac:spMkLst>
            <pc:docMk/>
            <pc:sldMk cId="1363470732" sldId="263"/>
            <ac:spMk id="18" creationId="{974DAD01-52AE-8285-FAA8-783CE6500826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31"/>
          <ac:spMkLst>
            <pc:docMk/>
            <pc:sldMk cId="1363470732" sldId="263"/>
            <ac:spMk id="19" creationId="{53237CF7-B635-CF8F-0F35-60FAB9F62D9C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27"/>
          <ac:spMkLst>
            <pc:docMk/>
            <pc:sldMk cId="1363470732" sldId="263"/>
            <ac:spMk id="27" creationId="{7F11C847-0FC0-2EFA-3C9F-886416B58303}"/>
          </ac:spMkLst>
        </pc:spChg>
        <pc:spChg chg="del mod">
          <ac:chgData name="CHIU Shih-Cheng" userId="S::scchiu.2022@mitb.smu.edu.sg::2c1bbfca-4a37-4084-ab82-83bd6be2959d" providerId="AD" clId="Web-{2684F8F8-3BB3-00EB-D0B7-653A6628A562}" dt="2022-10-27T03:27:05.888" v="26"/>
          <ac:spMkLst>
            <pc:docMk/>
            <pc:sldMk cId="1363470732" sldId="263"/>
            <ac:spMk id="28" creationId="{BBBD6DB5-9AEF-7BC8-51F2-E94C6B17F869}"/>
          </ac:spMkLst>
        </pc:spChg>
        <pc:spChg chg="del">
          <ac:chgData name="CHIU Shih-Cheng" userId="S::scchiu.2022@mitb.smu.edu.sg::2c1bbfca-4a37-4084-ab82-83bd6be2959d" providerId="AD" clId="Web-{2684F8F8-3BB3-00EB-D0B7-653A6628A562}" dt="2022-10-27T03:27:05.888" v="25"/>
          <ac:spMkLst>
            <pc:docMk/>
            <pc:sldMk cId="1363470732" sldId="263"/>
            <ac:spMk id="29" creationId="{353639B4-4556-239F-5A2E-415F4C45E765}"/>
          </ac:spMkLst>
        </pc:spChg>
        <pc:picChg chg="add del mod">
          <ac:chgData name="CHIU Shih-Cheng" userId="S::scchiu.2022@mitb.smu.edu.sg::2c1bbfca-4a37-4084-ab82-83bd6be2959d" providerId="AD" clId="Web-{2684F8F8-3BB3-00EB-D0B7-653A6628A562}" dt="2022-10-27T03:28:18" v="44"/>
          <ac:picMkLst>
            <pc:docMk/>
            <pc:sldMk cId="1363470732" sldId="263"/>
            <ac:picMk id="6" creationId="{3C862B93-19CD-B36C-7C55-B33EBF20B132}"/>
          </ac:picMkLst>
        </pc:picChg>
        <pc:picChg chg="add mod">
          <ac:chgData name="CHIU Shih-Cheng" userId="S::scchiu.2022@mitb.smu.edu.sg::2c1bbfca-4a37-4084-ab82-83bd6be2959d" providerId="AD" clId="Web-{2684F8F8-3BB3-00EB-D0B7-653A6628A562}" dt="2022-10-27T03:28:24.969" v="47" actId="14100"/>
          <ac:picMkLst>
            <pc:docMk/>
            <pc:sldMk cId="1363470732" sldId="263"/>
            <ac:picMk id="7" creationId="{6609B1DC-64E1-CBFE-F72C-E1117147E681}"/>
          </ac:picMkLst>
        </pc:picChg>
        <pc:picChg chg="add del mod">
          <ac:chgData name="CHIU Shih-Cheng" userId="S::scchiu.2022@mitb.smu.edu.sg::2c1bbfca-4a37-4084-ab82-83bd6be2959d" providerId="AD" clId="Web-{2684F8F8-3BB3-00EB-D0B7-653A6628A562}" dt="2022-10-27T03:30:23.597" v="58"/>
          <ac:picMkLst>
            <pc:docMk/>
            <pc:sldMk cId="1363470732" sldId="263"/>
            <ac:picMk id="10" creationId="{2C1B07FD-56E9-8EE3-3281-EB2A587E61A5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27:05.888" v="30"/>
          <ac:picMkLst>
            <pc:docMk/>
            <pc:sldMk cId="1363470732" sldId="263"/>
            <ac:picMk id="26" creationId="{10B91163-0202-72AE-6D37-A22C899E3A05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27:05.888" v="29"/>
          <ac:picMkLst>
            <pc:docMk/>
            <pc:sldMk cId="1363470732" sldId="263"/>
            <ac:picMk id="13314" creationId="{6578170B-88B8-9B7A-4F40-EC5B2DA75629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27:05.888" v="28"/>
          <ac:picMkLst>
            <pc:docMk/>
            <pc:sldMk cId="1363470732" sldId="263"/>
            <ac:picMk id="13316" creationId="{81369C8F-7705-618F-8B34-51B4CACA2E40}"/>
          </ac:picMkLst>
        </pc:picChg>
      </pc:sldChg>
      <pc:sldChg chg="addSp delSp modSp add replId">
        <pc:chgData name="CHIU Shih-Cheng" userId="S::scchiu.2022@mitb.smu.edu.sg::2c1bbfca-4a37-4084-ab82-83bd6be2959d" providerId="AD" clId="Web-{2684F8F8-3BB3-00EB-D0B7-653A6628A562}" dt="2022-10-27T03:48:10.752" v="121"/>
        <pc:sldMkLst>
          <pc:docMk/>
          <pc:sldMk cId="581534871" sldId="267"/>
        </pc:sldMkLst>
        <pc:spChg chg="add">
          <ac:chgData name="CHIU Shih-Cheng" userId="S::scchiu.2022@mitb.smu.edu.sg::2c1bbfca-4a37-4084-ab82-83bd6be2959d" providerId="AD" clId="Web-{2684F8F8-3BB3-00EB-D0B7-653A6628A562}" dt="2022-10-27T03:48:10.752" v="121"/>
          <ac:spMkLst>
            <pc:docMk/>
            <pc:sldMk cId="581534871" sldId="267"/>
            <ac:spMk id="6" creationId="{3BF80260-1F61-B94E-FC87-0FD2695B74B8}"/>
          </ac:spMkLst>
        </pc:spChg>
        <pc:picChg chg="add del mod">
          <ac:chgData name="CHIU Shih-Cheng" userId="S::scchiu.2022@mitb.smu.edu.sg::2c1bbfca-4a37-4084-ab82-83bd6be2959d" providerId="AD" clId="Web-{2684F8F8-3BB3-00EB-D0B7-653A6628A562}" dt="2022-10-27T03:43:36.776" v="104"/>
          <ac:picMkLst>
            <pc:docMk/>
            <pc:sldMk cId="581534871" sldId="267"/>
            <ac:picMk id="2" creationId="{827582E4-1911-1BB9-4D7E-FE587D049769}"/>
          </ac:picMkLst>
        </pc:picChg>
        <pc:picChg chg="add mod">
          <ac:chgData name="CHIU Shih-Cheng" userId="S::scchiu.2022@mitb.smu.edu.sg::2c1bbfca-4a37-4084-ab82-83bd6be2959d" providerId="AD" clId="Web-{2684F8F8-3BB3-00EB-D0B7-653A6628A562}" dt="2022-10-27T03:43:47.745" v="107" actId="14100"/>
          <ac:picMkLst>
            <pc:docMk/>
            <pc:sldMk cId="581534871" sldId="267"/>
            <ac:picMk id="4" creationId="{5D639C51-2D73-3BA2-BFBC-A7E9E792B2A7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30:32.660" v="60"/>
          <ac:picMkLst>
            <pc:docMk/>
            <pc:sldMk cId="581534871" sldId="267"/>
            <ac:picMk id="7" creationId="{6609B1DC-64E1-CBFE-F72C-E1117147E681}"/>
          </ac:picMkLst>
        </pc:picChg>
      </pc:sldChg>
      <pc:sldChg chg="addSp delSp modSp new del">
        <pc:chgData name="CHIU Shih-Cheng" userId="S::scchiu.2022@mitb.smu.edu.sg::2c1bbfca-4a37-4084-ab82-83bd6be2959d" providerId="AD" clId="Web-{2684F8F8-3BB3-00EB-D0B7-653A6628A562}" dt="2022-10-27T03:29:16.486" v="56"/>
        <pc:sldMkLst>
          <pc:docMk/>
          <pc:sldMk cId="2377440274" sldId="267"/>
        </pc:sldMkLst>
        <pc:picChg chg="add del mod">
          <ac:chgData name="CHIU Shih-Cheng" userId="S::scchiu.2022@mitb.smu.edu.sg::2c1bbfca-4a37-4084-ab82-83bd6be2959d" providerId="AD" clId="Web-{2684F8F8-3BB3-00EB-D0B7-653A6628A562}" dt="2022-10-27T03:29:08.939" v="55"/>
          <ac:picMkLst>
            <pc:docMk/>
            <pc:sldMk cId="2377440274" sldId="267"/>
            <ac:picMk id="2" creationId="{00B448B0-63B3-C3C9-6AFB-30E68C31B0DC}"/>
          </ac:picMkLst>
        </pc:picChg>
      </pc:sldChg>
      <pc:sldChg chg="addSp delSp modSp add replId">
        <pc:chgData name="CHIU Shih-Cheng" userId="S::scchiu.2022@mitb.smu.edu.sg::2c1bbfca-4a37-4084-ab82-83bd6be2959d" providerId="AD" clId="Web-{2684F8F8-3BB3-00EB-D0B7-653A6628A562}" dt="2022-10-27T03:48:11.987" v="122"/>
        <pc:sldMkLst>
          <pc:docMk/>
          <pc:sldMk cId="3801022369" sldId="268"/>
        </pc:sldMkLst>
        <pc:spChg chg="add">
          <ac:chgData name="CHIU Shih-Cheng" userId="S::scchiu.2022@mitb.smu.edu.sg::2c1bbfca-4a37-4084-ab82-83bd6be2959d" providerId="AD" clId="Web-{2684F8F8-3BB3-00EB-D0B7-653A6628A562}" dt="2022-10-27T03:48:11.987" v="122"/>
          <ac:spMkLst>
            <pc:docMk/>
            <pc:sldMk cId="3801022369" sldId="268"/>
            <ac:spMk id="7" creationId="{B61A94F5-B703-07CB-06BF-9D45BC39B028}"/>
          </ac:spMkLst>
        </pc:spChg>
        <pc:picChg chg="del">
          <ac:chgData name="CHIU Shih-Cheng" userId="S::scchiu.2022@mitb.smu.edu.sg::2c1bbfca-4a37-4084-ab82-83bd6be2959d" providerId="AD" clId="Web-{2684F8F8-3BB3-00EB-D0B7-653A6628A562}" dt="2022-10-27T03:33:43.853" v="70"/>
          <ac:picMkLst>
            <pc:docMk/>
            <pc:sldMk cId="3801022369" sldId="268"/>
            <ac:picMk id="2" creationId="{827582E4-1911-1BB9-4D7E-FE587D049769}"/>
          </ac:picMkLst>
        </pc:picChg>
        <pc:picChg chg="add del mod">
          <ac:chgData name="CHIU Shih-Cheng" userId="S::scchiu.2022@mitb.smu.edu.sg::2c1bbfca-4a37-4084-ab82-83bd6be2959d" providerId="AD" clId="Web-{2684F8F8-3BB3-00EB-D0B7-653A6628A562}" dt="2022-10-27T03:33:29.368" v="69"/>
          <ac:picMkLst>
            <pc:docMk/>
            <pc:sldMk cId="3801022369" sldId="268"/>
            <ac:picMk id="4" creationId="{451FDBE7-C8F2-BC5C-7A5C-DE6ABC598D64}"/>
          </ac:picMkLst>
        </pc:picChg>
        <pc:picChg chg="add mod">
          <ac:chgData name="CHIU Shih-Cheng" userId="S::scchiu.2022@mitb.smu.edu.sg::2c1bbfca-4a37-4084-ab82-83bd6be2959d" providerId="AD" clId="Web-{2684F8F8-3BB3-00EB-D0B7-653A6628A562}" dt="2022-10-27T03:34:31.010" v="80" actId="1076"/>
          <ac:picMkLst>
            <pc:docMk/>
            <pc:sldMk cId="3801022369" sldId="268"/>
            <ac:picMk id="5" creationId="{2CC639A1-4A9A-F64E-8306-18C50B0CB29D}"/>
          </ac:picMkLst>
        </pc:picChg>
      </pc:sldChg>
      <pc:sldChg chg="addSp delSp modSp add replId">
        <pc:chgData name="CHIU Shih-Cheng" userId="S::scchiu.2022@mitb.smu.edu.sg::2c1bbfca-4a37-4084-ab82-83bd6be2959d" providerId="AD" clId="Web-{2684F8F8-3BB3-00EB-D0B7-653A6628A562}" dt="2022-10-27T03:48:13.643" v="123"/>
        <pc:sldMkLst>
          <pc:docMk/>
          <pc:sldMk cId="1739752428" sldId="269"/>
        </pc:sldMkLst>
        <pc:spChg chg="add">
          <ac:chgData name="CHIU Shih-Cheng" userId="S::scchiu.2022@mitb.smu.edu.sg::2c1bbfca-4a37-4084-ab82-83bd6be2959d" providerId="AD" clId="Web-{2684F8F8-3BB3-00EB-D0B7-653A6628A562}" dt="2022-10-27T03:48:13.643" v="123"/>
          <ac:spMkLst>
            <pc:docMk/>
            <pc:sldMk cId="1739752428" sldId="269"/>
            <ac:spMk id="6" creationId="{339C4B5E-BC07-02B2-84D8-2A0B1CD13546}"/>
          </ac:spMkLst>
        </pc:spChg>
        <pc:picChg chg="add mod">
          <ac:chgData name="CHIU Shih-Cheng" userId="S::scchiu.2022@mitb.smu.edu.sg::2c1bbfca-4a37-4084-ab82-83bd6be2959d" providerId="AD" clId="Web-{2684F8F8-3BB3-00EB-D0B7-653A6628A562}" dt="2022-10-27T03:35:33.012" v="91" actId="14100"/>
          <ac:picMkLst>
            <pc:docMk/>
            <pc:sldMk cId="1739752428" sldId="269"/>
            <ac:picMk id="2" creationId="{8CA3139C-AD22-DCEE-36E7-8F1559E09C4C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35:16.137" v="84"/>
          <ac:picMkLst>
            <pc:docMk/>
            <pc:sldMk cId="1739752428" sldId="269"/>
            <ac:picMk id="5" creationId="{2CC639A1-4A9A-F64E-8306-18C50B0CB29D}"/>
          </ac:picMkLst>
        </pc:picChg>
      </pc:sldChg>
      <pc:sldChg chg="add del replId">
        <pc:chgData name="CHIU Shih-Cheng" userId="S::scchiu.2022@mitb.smu.edu.sg::2c1bbfca-4a37-4084-ab82-83bd6be2959d" providerId="AD" clId="Web-{2684F8F8-3BB3-00EB-D0B7-653A6628A562}" dt="2022-10-27T03:35:02.917" v="82"/>
        <pc:sldMkLst>
          <pc:docMk/>
          <pc:sldMk cId="2657947738" sldId="269"/>
        </pc:sldMkLst>
      </pc:sldChg>
      <pc:sldChg chg="addSp delSp modSp add replId">
        <pc:chgData name="CHIU Shih-Cheng" userId="S::scchiu.2022@mitb.smu.edu.sg::2c1bbfca-4a37-4084-ab82-83bd6be2959d" providerId="AD" clId="Web-{2684F8F8-3BB3-00EB-D0B7-653A6628A562}" dt="2022-10-27T03:56:06.594" v="126"/>
        <pc:sldMkLst>
          <pc:docMk/>
          <pc:sldMk cId="3395025609" sldId="270"/>
        </pc:sldMkLst>
        <pc:spChg chg="add">
          <ac:chgData name="CHIU Shih-Cheng" userId="S::scchiu.2022@mitb.smu.edu.sg::2c1bbfca-4a37-4084-ab82-83bd6be2959d" providerId="AD" clId="Web-{2684F8F8-3BB3-00EB-D0B7-653A6628A562}" dt="2022-10-27T03:48:15.549" v="124"/>
          <ac:spMkLst>
            <pc:docMk/>
            <pc:sldMk cId="3395025609" sldId="270"/>
            <ac:spMk id="8" creationId="{5A85148A-A459-B34A-F9EF-8DAB3D2CD63F}"/>
          </ac:spMkLst>
        </pc:spChg>
        <pc:picChg chg="del">
          <ac:chgData name="CHIU Shih-Cheng" userId="S::scchiu.2022@mitb.smu.edu.sg::2c1bbfca-4a37-4084-ab82-83bd6be2959d" providerId="AD" clId="Web-{2684F8F8-3BB3-00EB-D0B7-653A6628A562}" dt="2022-10-27T03:35:58.216" v="93"/>
          <ac:picMkLst>
            <pc:docMk/>
            <pc:sldMk cId="3395025609" sldId="270"/>
            <ac:picMk id="2" creationId="{8CA3139C-AD22-DCEE-36E7-8F1559E09C4C}"/>
          </ac:picMkLst>
        </pc:picChg>
        <pc:picChg chg="add del mod">
          <ac:chgData name="CHIU Shih-Cheng" userId="S::scchiu.2022@mitb.smu.edu.sg::2c1bbfca-4a37-4084-ab82-83bd6be2959d" providerId="AD" clId="Web-{2684F8F8-3BB3-00EB-D0B7-653A6628A562}" dt="2022-10-27T03:39:03.924" v="100"/>
          <ac:picMkLst>
            <pc:docMk/>
            <pc:sldMk cId="3395025609" sldId="270"/>
            <ac:picMk id="4" creationId="{C8BE1997-F998-3380-0157-F609B653EFE5}"/>
          </ac:picMkLst>
        </pc:picChg>
        <pc:picChg chg="add mod">
          <ac:chgData name="CHIU Shih-Cheng" userId="S::scchiu.2022@mitb.smu.edu.sg::2c1bbfca-4a37-4084-ab82-83bd6be2959d" providerId="AD" clId="Web-{2684F8F8-3BB3-00EB-D0B7-653A6628A562}" dt="2022-10-27T03:47:16.407" v="113" actId="1076"/>
          <ac:picMkLst>
            <pc:docMk/>
            <pc:sldMk cId="3395025609" sldId="270"/>
            <ac:picMk id="5" creationId="{89164A3E-932F-A4F2-1D79-8969D4583C95}"/>
          </ac:picMkLst>
        </pc:picChg>
        <pc:picChg chg="add del mod">
          <ac:chgData name="CHIU Shih-Cheng" userId="S::scchiu.2022@mitb.smu.edu.sg::2c1bbfca-4a37-4084-ab82-83bd6be2959d" providerId="AD" clId="Web-{2684F8F8-3BB3-00EB-D0B7-653A6628A562}" dt="2022-10-27T03:47:13.751" v="112"/>
          <ac:picMkLst>
            <pc:docMk/>
            <pc:sldMk cId="3395025609" sldId="270"/>
            <ac:picMk id="6" creationId="{6E14D8DA-074D-7E2D-2735-218B62A7AFB8}"/>
          </ac:picMkLst>
        </pc:picChg>
        <pc:picChg chg="add del mod">
          <ac:chgData name="CHIU Shih-Cheng" userId="S::scchiu.2022@mitb.smu.edu.sg::2c1bbfca-4a37-4084-ab82-83bd6be2959d" providerId="AD" clId="Web-{2684F8F8-3BB3-00EB-D0B7-653A6628A562}" dt="2022-10-27T03:56:06.594" v="126"/>
          <ac:picMkLst>
            <pc:docMk/>
            <pc:sldMk cId="3395025609" sldId="270"/>
            <ac:picMk id="10" creationId="{15DB652F-87F7-0BE7-DA9F-3D30752578C6}"/>
          </ac:picMkLst>
        </pc:picChg>
      </pc:sldChg>
      <pc:sldChg chg="addSp delSp modSp add replId">
        <pc:chgData name="CHIU Shih-Cheng" userId="S::scchiu.2022@mitb.smu.edu.sg::2c1bbfca-4a37-4084-ab82-83bd6be2959d" providerId="AD" clId="Web-{2684F8F8-3BB3-00EB-D0B7-653A6628A562}" dt="2022-10-27T04:00:28.961" v="215" actId="20577"/>
        <pc:sldMkLst>
          <pc:docMk/>
          <pc:sldMk cId="3820917548" sldId="271"/>
        </pc:sldMkLst>
        <pc:spChg chg="add mod">
          <ac:chgData name="CHIU Shih-Cheng" userId="S::scchiu.2022@mitb.smu.edu.sg::2c1bbfca-4a37-4084-ab82-83bd6be2959d" providerId="AD" clId="Web-{2684F8F8-3BB3-00EB-D0B7-653A6628A562}" dt="2022-10-27T04:00:28.961" v="215" actId="20577"/>
          <ac:spMkLst>
            <pc:docMk/>
            <pc:sldMk cId="3820917548" sldId="271"/>
            <ac:spMk id="4" creationId="{A5DEB4A9-CA09-8D1D-DCE9-59E572C50442}"/>
          </ac:spMkLst>
        </pc:spChg>
        <pc:spChg chg="mod">
          <ac:chgData name="CHIU Shih-Cheng" userId="S::scchiu.2022@mitb.smu.edu.sg::2c1bbfca-4a37-4084-ab82-83bd6be2959d" providerId="AD" clId="Web-{2684F8F8-3BB3-00EB-D0B7-653A6628A562}" dt="2022-10-27T03:56:22.266" v="128" actId="20577"/>
          <ac:spMkLst>
            <pc:docMk/>
            <pc:sldMk cId="3820917548" sldId="271"/>
            <ac:spMk id="8" creationId="{5A85148A-A459-B34A-F9EF-8DAB3D2CD63F}"/>
          </ac:spMkLst>
        </pc:spChg>
        <pc:picChg chg="add mod">
          <ac:chgData name="CHIU Shih-Cheng" userId="S::scchiu.2022@mitb.smu.edu.sg::2c1bbfca-4a37-4084-ab82-83bd6be2959d" providerId="AD" clId="Web-{2684F8F8-3BB3-00EB-D0B7-653A6628A562}" dt="2022-10-27T03:57:05.408" v="135" actId="1076"/>
          <ac:picMkLst>
            <pc:docMk/>
            <pc:sldMk cId="3820917548" sldId="271"/>
            <ac:picMk id="2" creationId="{DC409762-2ADB-6E34-DD5B-4290FAC8F10A}"/>
          </ac:picMkLst>
        </pc:picChg>
        <pc:picChg chg="del">
          <ac:chgData name="CHIU Shih-Cheng" userId="S::scchiu.2022@mitb.smu.edu.sg::2c1bbfca-4a37-4084-ab82-83bd6be2959d" providerId="AD" clId="Web-{2684F8F8-3BB3-00EB-D0B7-653A6628A562}" dt="2022-10-27T03:56:24.516" v="129"/>
          <ac:picMkLst>
            <pc:docMk/>
            <pc:sldMk cId="3820917548" sldId="271"/>
            <ac:picMk id="5" creationId="{89164A3E-932F-A4F2-1D79-8969D4583C95}"/>
          </ac:picMkLst>
        </pc:picChg>
      </pc:sldChg>
      <pc:sldChg chg="addSp delSp modSp add replId">
        <pc:chgData name="CHIU Shih-Cheng" userId="S::scchiu.2022@mitb.smu.edu.sg::2c1bbfca-4a37-4084-ab82-83bd6be2959d" providerId="AD" clId="Web-{2684F8F8-3BB3-00EB-D0B7-653A6628A562}" dt="2022-10-27T04:02:51.808" v="233" actId="1076"/>
        <pc:sldMkLst>
          <pc:docMk/>
          <pc:sldMk cId="127906623" sldId="272"/>
        </pc:sldMkLst>
        <pc:spChg chg="del">
          <ac:chgData name="CHIU Shih-Cheng" userId="S::scchiu.2022@mitb.smu.edu.sg::2c1bbfca-4a37-4084-ab82-83bd6be2959d" providerId="AD" clId="Web-{2684F8F8-3BB3-00EB-D0B7-653A6628A562}" dt="2022-10-27T04:01:53.916" v="222"/>
          <ac:spMkLst>
            <pc:docMk/>
            <pc:sldMk cId="127906623" sldId="272"/>
            <ac:spMk id="4" creationId="{A5DEB4A9-CA09-8D1D-DCE9-59E572C50442}"/>
          </ac:spMkLst>
        </pc:spChg>
        <pc:picChg chg="del">
          <ac:chgData name="CHIU Shih-Cheng" userId="S::scchiu.2022@mitb.smu.edu.sg::2c1bbfca-4a37-4084-ab82-83bd6be2959d" providerId="AD" clId="Web-{2684F8F8-3BB3-00EB-D0B7-653A6628A562}" dt="2022-10-27T04:01:43.307" v="217"/>
          <ac:picMkLst>
            <pc:docMk/>
            <pc:sldMk cId="127906623" sldId="272"/>
            <ac:picMk id="2" creationId="{DC409762-2ADB-6E34-DD5B-4290FAC8F10A}"/>
          </ac:picMkLst>
        </pc:picChg>
        <pc:picChg chg="add mod">
          <ac:chgData name="CHIU Shih-Cheng" userId="S::scchiu.2022@mitb.smu.edu.sg::2c1bbfca-4a37-4084-ab82-83bd6be2959d" providerId="AD" clId="Web-{2684F8F8-3BB3-00EB-D0B7-653A6628A562}" dt="2022-10-27T04:02:51.808" v="233" actId="1076"/>
          <ac:picMkLst>
            <pc:docMk/>
            <pc:sldMk cId="127906623" sldId="272"/>
            <ac:picMk id="5" creationId="{38679963-B729-750A-1DDE-88F646FE7977}"/>
          </ac:picMkLst>
        </pc:picChg>
      </pc:sldChg>
    </pc:docChg>
  </pc:docChgLst>
  <pc:docChgLst>
    <pc:chgData name="CHIU Shih-Cheng" userId="S::scchiu.2022@mitb.smu.edu.sg::2c1bbfca-4a37-4084-ab82-83bd6be2959d" providerId="AD" clId="Web-{50FF4199-D300-5F44-8FCC-23882F56B5C7}"/>
    <pc:docChg chg="modSld">
      <pc:chgData name="CHIU Shih-Cheng" userId="S::scchiu.2022@mitb.smu.edu.sg::2c1bbfca-4a37-4084-ab82-83bd6be2959d" providerId="AD" clId="Web-{50FF4199-D300-5F44-8FCC-23882F56B5C7}" dt="2022-10-29T12:37:57.223" v="59" actId="1076"/>
      <pc:docMkLst>
        <pc:docMk/>
      </pc:docMkLst>
      <pc:sldChg chg="addSp delSp modSp">
        <pc:chgData name="CHIU Shih-Cheng" userId="S::scchiu.2022@mitb.smu.edu.sg::2c1bbfca-4a37-4084-ab82-83bd6be2959d" providerId="AD" clId="Web-{50FF4199-D300-5F44-8FCC-23882F56B5C7}" dt="2022-10-29T12:37:57.223" v="59" actId="1076"/>
        <pc:sldMkLst>
          <pc:docMk/>
          <pc:sldMk cId="3377120096" sldId="262"/>
        </pc:sldMkLst>
        <pc:spChg chg="ord topLvl">
          <ac:chgData name="CHIU Shih-Cheng" userId="S::scchiu.2022@mitb.smu.edu.sg::2c1bbfca-4a37-4084-ab82-83bd6be2959d" providerId="AD" clId="Web-{50FF4199-D300-5F44-8FCC-23882F56B5C7}" dt="2022-10-29T12:32:27.212" v="38"/>
          <ac:spMkLst>
            <pc:docMk/>
            <pc:sldMk cId="3377120096" sldId="262"/>
            <ac:spMk id="11" creationId="{C95A909B-9EA6-FF10-0FA5-159A187762FF}"/>
          </ac:spMkLst>
        </pc:spChg>
        <pc:spChg chg="ord topLvl">
          <ac:chgData name="CHIU Shih-Cheng" userId="S::scchiu.2022@mitb.smu.edu.sg::2c1bbfca-4a37-4084-ab82-83bd6be2959d" providerId="AD" clId="Web-{50FF4199-D300-5F44-8FCC-23882F56B5C7}" dt="2022-10-29T12:32:31.728" v="39"/>
          <ac:spMkLst>
            <pc:docMk/>
            <pc:sldMk cId="3377120096" sldId="262"/>
            <ac:spMk id="12" creationId="{20A56EC5-F7B8-E24E-BEE1-F8052E3EA3D7}"/>
          </ac:spMkLst>
        </pc:spChg>
        <pc:spChg chg="mod">
          <ac:chgData name="CHIU Shih-Cheng" userId="S::scchiu.2022@mitb.smu.edu.sg::2c1bbfca-4a37-4084-ab82-83bd6be2959d" providerId="AD" clId="Web-{50FF4199-D300-5F44-8FCC-23882F56B5C7}" dt="2022-10-29T12:32:37.197" v="46" actId="20577"/>
          <ac:spMkLst>
            <pc:docMk/>
            <pc:sldMk cId="3377120096" sldId="262"/>
            <ac:spMk id="13" creationId="{269F60A3-87EC-DD28-1F99-2F71DF51BE8F}"/>
          </ac:spMkLst>
        </pc:spChg>
        <pc:spChg chg="mod">
          <ac:chgData name="CHIU Shih-Cheng" userId="S::scchiu.2022@mitb.smu.edu.sg::2c1bbfca-4a37-4084-ab82-83bd6be2959d" providerId="AD" clId="Web-{50FF4199-D300-5F44-8FCC-23882F56B5C7}" dt="2022-10-29T12:35:59.782" v="57" actId="1076"/>
          <ac:spMkLst>
            <pc:docMk/>
            <pc:sldMk cId="3377120096" sldId="262"/>
            <ac:spMk id="30" creationId="{E6BD5767-49EC-61E2-05A2-CAAFE9FE5DA0}"/>
          </ac:spMkLst>
        </pc:spChg>
        <pc:grpChg chg="add del">
          <ac:chgData name="CHIU Shih-Cheng" userId="S::scchiu.2022@mitb.smu.edu.sg::2c1bbfca-4a37-4084-ab82-83bd6be2959d" providerId="AD" clId="Web-{50FF4199-D300-5F44-8FCC-23882F56B5C7}" dt="2022-10-29T12:32:14.555" v="22"/>
          <ac:grpSpMkLst>
            <pc:docMk/>
            <pc:sldMk cId="3377120096" sldId="262"/>
            <ac:grpSpMk id="17" creationId="{F9CFAA7D-CC13-D2A9-441D-FEECC32C9657}"/>
          </ac:grpSpMkLst>
        </pc:grpChg>
        <pc:grpChg chg="add mod">
          <ac:chgData name="CHIU Shih-Cheng" userId="S::scchiu.2022@mitb.smu.edu.sg::2c1bbfca-4a37-4084-ab82-83bd6be2959d" providerId="AD" clId="Web-{50FF4199-D300-5F44-8FCC-23882F56B5C7}" dt="2022-10-29T12:37:01.377" v="58" actId="1076"/>
          <ac:grpSpMkLst>
            <pc:docMk/>
            <pc:sldMk cId="3377120096" sldId="262"/>
            <ac:grpSpMk id="18" creationId="{8DF8DDF6-601B-F028-F745-030BD78F99B4}"/>
          </ac:grpSpMkLst>
        </pc:grpChg>
        <pc:grpChg chg="add mod">
          <ac:chgData name="CHIU Shih-Cheng" userId="S::scchiu.2022@mitb.smu.edu.sg::2c1bbfca-4a37-4084-ab82-83bd6be2959d" providerId="AD" clId="Web-{50FF4199-D300-5F44-8FCC-23882F56B5C7}" dt="2022-10-29T12:35:16.124" v="51" actId="1076"/>
          <ac:grpSpMkLst>
            <pc:docMk/>
            <pc:sldMk cId="3377120096" sldId="262"/>
            <ac:grpSpMk id="19" creationId="{D3F601CA-3ED7-2424-9925-C09286BD5ED6}"/>
          </ac:grpSpMkLst>
        </pc:grpChg>
        <pc:grpChg chg="add mod">
          <ac:chgData name="CHIU Shih-Cheng" userId="S::scchiu.2022@mitb.smu.edu.sg::2c1bbfca-4a37-4084-ab82-83bd6be2959d" providerId="AD" clId="Web-{50FF4199-D300-5F44-8FCC-23882F56B5C7}" dt="2022-10-29T12:37:57.223" v="59" actId="1076"/>
          <ac:grpSpMkLst>
            <pc:docMk/>
            <pc:sldMk cId="3377120096" sldId="262"/>
            <ac:grpSpMk id="21" creationId="{FF17EAF5-9D28-19C4-4DD4-3ED372C544B8}"/>
          </ac:grpSpMkLst>
        </pc:grpChg>
        <pc:picChg chg="topLvl">
          <ac:chgData name="CHIU Shih-Cheng" userId="S::scchiu.2022@mitb.smu.edu.sg::2c1bbfca-4a37-4084-ab82-83bd6be2959d" providerId="AD" clId="Web-{50FF4199-D300-5F44-8FCC-23882F56B5C7}" dt="2022-10-29T12:32:14.555" v="22"/>
          <ac:picMkLst>
            <pc:docMk/>
            <pc:sldMk cId="3377120096" sldId="262"/>
            <ac:picMk id="5" creationId="{DC74C781-BFAD-F102-600C-ABFFDD73895A}"/>
          </ac:picMkLst>
        </pc:picChg>
        <pc:picChg chg="topLvl">
          <ac:chgData name="CHIU Shih-Cheng" userId="S::scchiu.2022@mitb.smu.edu.sg::2c1bbfca-4a37-4084-ab82-83bd6be2959d" providerId="AD" clId="Web-{50FF4199-D300-5F44-8FCC-23882F56B5C7}" dt="2022-10-29T12:32:14.555" v="22"/>
          <ac:picMkLst>
            <pc:docMk/>
            <pc:sldMk cId="3377120096" sldId="262"/>
            <ac:picMk id="8" creationId="{6091F1C5-E4BD-4DDA-55C8-2F3FECAF376D}"/>
          </ac:picMkLst>
        </pc:picChg>
      </pc:sldChg>
      <pc:sldChg chg="addSp delSp modSp">
        <pc:chgData name="CHIU Shih-Cheng" userId="S::scchiu.2022@mitb.smu.edu.sg::2c1bbfca-4a37-4084-ab82-83bd6be2959d" providerId="AD" clId="Web-{50FF4199-D300-5F44-8FCC-23882F56B5C7}" dt="2022-10-29T11:11:36.189" v="5" actId="14100"/>
        <pc:sldMkLst>
          <pc:docMk/>
          <pc:sldMk cId="3395025609" sldId="270"/>
        </pc:sldMkLst>
        <pc:picChg chg="add mod">
          <ac:chgData name="CHIU Shih-Cheng" userId="S::scchiu.2022@mitb.smu.edu.sg::2c1bbfca-4a37-4084-ab82-83bd6be2959d" providerId="AD" clId="Web-{50FF4199-D300-5F44-8FCC-23882F56B5C7}" dt="2022-10-29T11:11:36.189" v="5" actId="14100"/>
          <ac:picMkLst>
            <pc:docMk/>
            <pc:sldMk cId="3395025609" sldId="270"/>
            <ac:picMk id="2" creationId="{A1325FEB-B2C3-97AF-AA3E-5B3A2F22FF47}"/>
          </ac:picMkLst>
        </pc:picChg>
        <pc:picChg chg="del">
          <ac:chgData name="CHIU Shih-Cheng" userId="S::scchiu.2022@mitb.smu.edu.sg::2c1bbfca-4a37-4084-ab82-83bd6be2959d" providerId="AD" clId="Web-{50FF4199-D300-5F44-8FCC-23882F56B5C7}" dt="2022-10-29T11:11:18.642" v="0"/>
          <ac:picMkLst>
            <pc:docMk/>
            <pc:sldMk cId="3395025609" sldId="270"/>
            <ac:picMk id="5" creationId="{89164A3E-932F-A4F2-1D79-8969D4583C9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1CF90-68F9-45E1-92ED-B4C13D392D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26C3C7-0A2F-4164-BA70-F740E26376F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Method similar to “Queuing model’ Exercise</a:t>
          </a:r>
          <a:endParaRPr lang="en-US" dirty="0"/>
        </a:p>
      </dgm:t>
    </dgm:pt>
    <dgm:pt modelId="{EA3E020D-F101-495F-B7D8-0CD5BA35B03D}" type="parTrans" cxnId="{481A9950-096E-4F0D-881F-E933FBDE05F9}">
      <dgm:prSet/>
      <dgm:spPr/>
      <dgm:t>
        <a:bodyPr/>
        <a:lstStyle/>
        <a:p>
          <a:endParaRPr lang="en-US"/>
        </a:p>
      </dgm:t>
    </dgm:pt>
    <dgm:pt modelId="{E1C8D6D5-239D-42CA-9792-55B6F06C47DB}" type="sibTrans" cxnId="{481A9950-096E-4F0D-881F-E933FBDE05F9}">
      <dgm:prSet/>
      <dgm:spPr/>
      <dgm:t>
        <a:bodyPr/>
        <a:lstStyle/>
        <a:p>
          <a:endParaRPr lang="en-US"/>
        </a:p>
      </dgm:t>
    </dgm:pt>
    <dgm:pt modelId="{2153C9E5-97DB-4B54-8836-A8EAF9CA4B2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Simultaneous checking and adding</a:t>
          </a:r>
          <a:endParaRPr lang="en-US" dirty="0"/>
        </a:p>
      </dgm:t>
    </dgm:pt>
    <dgm:pt modelId="{3D542C32-F1E8-4CE4-AB2C-94E5C6894EEA}" type="parTrans" cxnId="{8E543194-9256-4B75-A293-94750BB71B38}">
      <dgm:prSet/>
      <dgm:spPr/>
      <dgm:t>
        <a:bodyPr/>
        <a:lstStyle/>
        <a:p>
          <a:endParaRPr lang="en-US"/>
        </a:p>
      </dgm:t>
    </dgm:pt>
    <dgm:pt modelId="{40CC4495-3DBA-4A31-B7A5-02442EC88F54}" type="sibTrans" cxnId="{8E543194-9256-4B75-A293-94750BB71B38}">
      <dgm:prSet/>
      <dgm:spPr/>
      <dgm:t>
        <a:bodyPr/>
        <a:lstStyle/>
        <a:p>
          <a:endParaRPr lang="en-US"/>
        </a:p>
      </dgm:t>
    </dgm:pt>
    <dgm:pt modelId="{406E7A09-4C9D-417F-96B9-6C8739DE3C1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At the current time , is it time for lunch? (1/0)</a:t>
          </a:r>
          <a:endParaRPr lang="en-US" dirty="0"/>
        </a:p>
      </dgm:t>
    </dgm:pt>
    <dgm:pt modelId="{D47BC21B-7540-478F-93F7-64051A86EADD}" type="parTrans" cxnId="{475514DF-6683-4034-9511-25D5387C7C7C}">
      <dgm:prSet/>
      <dgm:spPr/>
      <dgm:t>
        <a:bodyPr/>
        <a:lstStyle/>
        <a:p>
          <a:endParaRPr lang="en-US"/>
        </a:p>
      </dgm:t>
    </dgm:pt>
    <dgm:pt modelId="{2B298BA9-071E-4110-A297-E6F147F24ABB}" type="sibTrans" cxnId="{475514DF-6683-4034-9511-25D5387C7C7C}">
      <dgm:prSet/>
      <dgm:spPr/>
      <dgm:t>
        <a:bodyPr/>
        <a:lstStyle/>
        <a:p>
          <a:endParaRPr lang="en-US"/>
        </a:p>
      </dgm:t>
    </dgm:pt>
    <dgm:pt modelId="{02A29FE7-5D87-4E71-9BDB-5D3A19B6938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i="1" dirty="0"/>
            <a:t>At the current location, Index – Match </a:t>
          </a:r>
          <a:r>
            <a:rPr lang="en-SG" dirty="0"/>
            <a:t>to retrieve the time needed to walk to next ride</a:t>
          </a:r>
          <a:endParaRPr lang="en-US" dirty="0"/>
        </a:p>
      </dgm:t>
    </dgm:pt>
    <dgm:pt modelId="{E2698437-077D-424B-A63C-E352512D8504}" type="parTrans" cxnId="{A167BE8F-366F-4A9B-8F74-CB24696606A9}">
      <dgm:prSet/>
      <dgm:spPr/>
      <dgm:t>
        <a:bodyPr/>
        <a:lstStyle/>
        <a:p>
          <a:endParaRPr lang="en-US"/>
        </a:p>
      </dgm:t>
    </dgm:pt>
    <dgm:pt modelId="{7040EC41-C295-42DF-84B0-8ED203B2CCC8}" type="sibTrans" cxnId="{A167BE8F-366F-4A9B-8F74-CB24696606A9}">
      <dgm:prSet/>
      <dgm:spPr/>
      <dgm:t>
        <a:bodyPr/>
        <a:lstStyle/>
        <a:p>
          <a:endParaRPr lang="en-US"/>
        </a:p>
      </dgm:t>
    </dgm:pt>
    <dgm:pt modelId="{8EE456D6-140E-45F9-A843-AD88EBCC492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Calculate actual time when we reach the next ride</a:t>
          </a:r>
          <a:endParaRPr lang="en-US" dirty="0"/>
        </a:p>
      </dgm:t>
    </dgm:pt>
    <dgm:pt modelId="{D447FA50-4BBA-47BC-925A-6114D8E34CEC}" type="parTrans" cxnId="{F090AF87-8B4F-4687-9999-FC5D12CEAE9E}">
      <dgm:prSet/>
      <dgm:spPr/>
      <dgm:t>
        <a:bodyPr/>
        <a:lstStyle/>
        <a:p>
          <a:endParaRPr lang="en-US"/>
        </a:p>
      </dgm:t>
    </dgm:pt>
    <dgm:pt modelId="{793F57DF-797B-4141-B60A-7A6A72889526}" type="sibTrans" cxnId="{F090AF87-8B4F-4687-9999-FC5D12CEAE9E}">
      <dgm:prSet/>
      <dgm:spPr/>
      <dgm:t>
        <a:bodyPr/>
        <a:lstStyle/>
        <a:p>
          <a:endParaRPr lang="en-US"/>
        </a:p>
      </dgm:t>
    </dgm:pt>
    <dgm:pt modelId="{18AA364B-5714-4509-9577-51C177D4C6A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i="1" dirty="0"/>
            <a:t>Vlookup</a:t>
          </a:r>
          <a:r>
            <a:rPr lang="en-SG" dirty="0"/>
            <a:t> for ride 1 playtime</a:t>
          </a:r>
          <a:endParaRPr lang="en-US" dirty="0"/>
        </a:p>
      </dgm:t>
    </dgm:pt>
    <dgm:pt modelId="{B8373195-FBCA-4411-BEA5-F1326D5EA2BB}" type="parTrans" cxnId="{EABD7485-20E7-439A-A0A9-9F2837866C6D}">
      <dgm:prSet/>
      <dgm:spPr/>
      <dgm:t>
        <a:bodyPr/>
        <a:lstStyle/>
        <a:p>
          <a:endParaRPr lang="en-US"/>
        </a:p>
      </dgm:t>
    </dgm:pt>
    <dgm:pt modelId="{FF4B0CA9-733D-432B-92E4-578920B984F9}" type="sibTrans" cxnId="{EABD7485-20E7-439A-A0A9-9F2837866C6D}">
      <dgm:prSet/>
      <dgm:spPr/>
      <dgm:t>
        <a:bodyPr/>
        <a:lstStyle/>
        <a:p>
          <a:endParaRPr lang="en-US"/>
        </a:p>
      </dgm:t>
    </dgm:pt>
    <dgm:pt modelId="{004B48CF-AEAC-40F8-AC7C-E74C27542BDD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Calculate the new actual time when ride 1 ends, repeats…</a:t>
          </a:r>
          <a:endParaRPr lang="en-US" dirty="0"/>
        </a:p>
      </dgm:t>
    </dgm:pt>
    <dgm:pt modelId="{195859CE-FBD2-475D-ADA5-7A21F20C6A06}" type="parTrans" cxnId="{DB3D9FAA-30C1-4844-A981-E21B00A08B98}">
      <dgm:prSet/>
      <dgm:spPr/>
      <dgm:t>
        <a:bodyPr/>
        <a:lstStyle/>
        <a:p>
          <a:endParaRPr lang="en-US"/>
        </a:p>
      </dgm:t>
    </dgm:pt>
    <dgm:pt modelId="{467F6974-2E23-4A1A-AF7E-BCAE574422A6}" type="sibTrans" cxnId="{DB3D9FAA-30C1-4844-A981-E21B00A08B98}">
      <dgm:prSet/>
      <dgm:spPr/>
      <dgm:t>
        <a:bodyPr/>
        <a:lstStyle/>
        <a:p>
          <a:endParaRPr lang="en-US"/>
        </a:p>
      </dgm:t>
    </dgm:pt>
    <dgm:pt modelId="{10F132F5-B69D-4DF0-850B-CF14F9FB28D5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Sum up walk and wait times to get </a:t>
          </a:r>
          <a:r>
            <a:rPr lang="en-SG" b="1" dirty="0"/>
            <a:t>Total (walk &amp; wait) time</a:t>
          </a:r>
          <a:endParaRPr lang="en-US" b="1" dirty="0"/>
        </a:p>
      </dgm:t>
    </dgm:pt>
    <dgm:pt modelId="{57653CB5-72D4-44E3-86A9-F4CD90740351}" type="parTrans" cxnId="{8EF7D7DE-EC47-45FB-A969-9883BFD7C095}">
      <dgm:prSet/>
      <dgm:spPr/>
      <dgm:t>
        <a:bodyPr/>
        <a:lstStyle/>
        <a:p>
          <a:endParaRPr lang="en-US"/>
        </a:p>
      </dgm:t>
    </dgm:pt>
    <dgm:pt modelId="{B069870C-8A05-49CD-A7F1-74D07A687C5B}" type="sibTrans" cxnId="{8EF7D7DE-EC47-45FB-A969-9883BFD7C095}">
      <dgm:prSet/>
      <dgm:spPr/>
      <dgm:t>
        <a:bodyPr/>
        <a:lstStyle/>
        <a:p>
          <a:endParaRPr lang="en-US"/>
        </a:p>
      </dgm:t>
    </dgm:pt>
    <dgm:pt modelId="{948EE213-52DE-4D37-AA83-E7F0752F7DD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i="1" dirty="0"/>
            <a:t>Index – Match </a:t>
          </a:r>
          <a:r>
            <a:rPr lang="en-SG" dirty="0"/>
            <a:t>to retrieve the wait time at that ride, at that time</a:t>
          </a:r>
          <a:endParaRPr lang="en-US" dirty="0"/>
        </a:p>
      </dgm:t>
    </dgm:pt>
    <dgm:pt modelId="{59B554D3-335A-406F-955C-986DB064447A}" type="parTrans" cxnId="{0261D24F-00B5-419C-A304-043B19138965}">
      <dgm:prSet/>
      <dgm:spPr/>
      <dgm:t>
        <a:bodyPr/>
        <a:lstStyle/>
        <a:p>
          <a:endParaRPr lang="en-GB"/>
        </a:p>
      </dgm:t>
    </dgm:pt>
    <dgm:pt modelId="{37AF000A-6D34-4A28-ACAE-3AB9A6A36754}" type="sibTrans" cxnId="{0261D24F-00B5-419C-A304-043B19138965}">
      <dgm:prSet/>
      <dgm:spPr/>
      <dgm:t>
        <a:bodyPr/>
        <a:lstStyle/>
        <a:p>
          <a:endParaRPr lang="en-GB"/>
        </a:p>
      </dgm:t>
    </dgm:pt>
    <dgm:pt modelId="{845B31AA-BA23-44C7-ADA0-A13A9E4E4CAC}" type="pres">
      <dgm:prSet presAssocID="{9F81CF90-68F9-45E1-92ED-B4C13D392D0E}" presName="linear" presStyleCnt="0">
        <dgm:presLayoutVars>
          <dgm:animLvl val="lvl"/>
          <dgm:resizeHandles val="exact"/>
        </dgm:presLayoutVars>
      </dgm:prSet>
      <dgm:spPr/>
    </dgm:pt>
    <dgm:pt modelId="{861699C7-A5D9-417A-8C9A-AD268C6A2FB8}" type="pres">
      <dgm:prSet presAssocID="{9626C3C7-0A2F-4164-BA70-F740E26376F2}" presName="parentText" presStyleLbl="node1" presStyleIdx="0" presStyleCnt="3" custLinFactY="-487984" custLinFactNeighborX="-1797" custLinFactNeighborY="-500000">
        <dgm:presLayoutVars>
          <dgm:chMax val="0"/>
          <dgm:bulletEnabled val="1"/>
        </dgm:presLayoutVars>
      </dgm:prSet>
      <dgm:spPr/>
    </dgm:pt>
    <dgm:pt modelId="{55D5C607-22D3-4099-8E3C-9E7501292A24}" type="pres">
      <dgm:prSet presAssocID="{E1C8D6D5-239D-42CA-9792-55B6F06C47DB}" presName="spacer" presStyleCnt="0"/>
      <dgm:spPr/>
    </dgm:pt>
    <dgm:pt modelId="{EA5C1778-24AB-473D-9FFC-C4195B858A1E}" type="pres">
      <dgm:prSet presAssocID="{2153C9E5-97DB-4B54-8836-A8EAF9CA4B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DEC026-23CC-469E-B8E0-853ADB7C9316}" type="pres">
      <dgm:prSet presAssocID="{2153C9E5-97DB-4B54-8836-A8EAF9CA4B2C}" presName="childText" presStyleLbl="revTx" presStyleIdx="0" presStyleCnt="1">
        <dgm:presLayoutVars>
          <dgm:bulletEnabled val="1"/>
        </dgm:presLayoutVars>
      </dgm:prSet>
      <dgm:spPr/>
    </dgm:pt>
    <dgm:pt modelId="{70102E5A-9277-4884-9587-34BA025FDE67}" type="pres">
      <dgm:prSet presAssocID="{10F132F5-B69D-4DF0-850B-CF14F9FB28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B41909-1164-479D-9657-98059B767957}" type="presOf" srcId="{8EE456D6-140E-45F9-A843-AD88EBCC4922}" destId="{7DDEC026-23CC-469E-B8E0-853ADB7C9316}" srcOrd="0" destOrd="2" presId="urn:microsoft.com/office/officeart/2005/8/layout/vList2"/>
    <dgm:cxn modelId="{A7659028-7F02-4510-B2E1-F24DBB78D05D}" type="presOf" srcId="{02A29FE7-5D87-4E71-9BDB-5D3A19B6938A}" destId="{7DDEC026-23CC-469E-B8E0-853ADB7C9316}" srcOrd="0" destOrd="1" presId="urn:microsoft.com/office/officeart/2005/8/layout/vList2"/>
    <dgm:cxn modelId="{355CF32E-FF0C-4E5A-9FF3-494DDF678F6A}" type="presOf" srcId="{10F132F5-B69D-4DF0-850B-CF14F9FB28D5}" destId="{70102E5A-9277-4884-9587-34BA025FDE67}" srcOrd="0" destOrd="0" presId="urn:microsoft.com/office/officeart/2005/8/layout/vList2"/>
    <dgm:cxn modelId="{9CD8D762-64CA-44FF-964A-A58515968C19}" type="presOf" srcId="{948EE213-52DE-4D37-AA83-E7F0752F7DD0}" destId="{7DDEC026-23CC-469E-B8E0-853ADB7C9316}" srcOrd="0" destOrd="3" presId="urn:microsoft.com/office/officeart/2005/8/layout/vList2"/>
    <dgm:cxn modelId="{7F5F0945-6A57-4832-82A6-EE1CB6CFB2AA}" type="presOf" srcId="{9F81CF90-68F9-45E1-92ED-B4C13D392D0E}" destId="{845B31AA-BA23-44C7-ADA0-A13A9E4E4CAC}" srcOrd="0" destOrd="0" presId="urn:microsoft.com/office/officeart/2005/8/layout/vList2"/>
    <dgm:cxn modelId="{0DE3684E-EBB2-4C07-802D-15A265104144}" type="presOf" srcId="{2153C9E5-97DB-4B54-8836-A8EAF9CA4B2C}" destId="{EA5C1778-24AB-473D-9FFC-C4195B858A1E}" srcOrd="0" destOrd="0" presId="urn:microsoft.com/office/officeart/2005/8/layout/vList2"/>
    <dgm:cxn modelId="{0261D24F-00B5-419C-A304-043B19138965}" srcId="{2153C9E5-97DB-4B54-8836-A8EAF9CA4B2C}" destId="{948EE213-52DE-4D37-AA83-E7F0752F7DD0}" srcOrd="3" destOrd="0" parTransId="{59B554D3-335A-406F-955C-986DB064447A}" sibTransId="{37AF000A-6D34-4A28-ACAE-3AB9A6A36754}"/>
    <dgm:cxn modelId="{481A9950-096E-4F0D-881F-E933FBDE05F9}" srcId="{9F81CF90-68F9-45E1-92ED-B4C13D392D0E}" destId="{9626C3C7-0A2F-4164-BA70-F740E26376F2}" srcOrd="0" destOrd="0" parTransId="{EA3E020D-F101-495F-B7D8-0CD5BA35B03D}" sibTransId="{E1C8D6D5-239D-42CA-9792-55B6F06C47DB}"/>
    <dgm:cxn modelId="{EABD7485-20E7-439A-A0A9-9F2837866C6D}" srcId="{2153C9E5-97DB-4B54-8836-A8EAF9CA4B2C}" destId="{18AA364B-5714-4509-9577-51C177D4C6AB}" srcOrd="4" destOrd="0" parTransId="{B8373195-FBCA-4411-BEA5-F1326D5EA2BB}" sibTransId="{FF4B0CA9-733D-432B-92E4-578920B984F9}"/>
    <dgm:cxn modelId="{F090AF87-8B4F-4687-9999-FC5D12CEAE9E}" srcId="{2153C9E5-97DB-4B54-8836-A8EAF9CA4B2C}" destId="{8EE456D6-140E-45F9-A843-AD88EBCC4922}" srcOrd="2" destOrd="0" parTransId="{D447FA50-4BBA-47BC-925A-6114D8E34CEC}" sibTransId="{793F57DF-797B-4141-B60A-7A6A72889526}"/>
    <dgm:cxn modelId="{C782908D-1B36-473C-AA8D-1E600F78B2D4}" type="presOf" srcId="{9626C3C7-0A2F-4164-BA70-F740E26376F2}" destId="{861699C7-A5D9-417A-8C9A-AD268C6A2FB8}" srcOrd="0" destOrd="0" presId="urn:microsoft.com/office/officeart/2005/8/layout/vList2"/>
    <dgm:cxn modelId="{A167BE8F-366F-4A9B-8F74-CB24696606A9}" srcId="{2153C9E5-97DB-4B54-8836-A8EAF9CA4B2C}" destId="{02A29FE7-5D87-4E71-9BDB-5D3A19B6938A}" srcOrd="1" destOrd="0" parTransId="{E2698437-077D-424B-A63C-E352512D8504}" sibTransId="{7040EC41-C295-42DF-84B0-8ED203B2CCC8}"/>
    <dgm:cxn modelId="{8E543194-9256-4B75-A293-94750BB71B38}" srcId="{9F81CF90-68F9-45E1-92ED-B4C13D392D0E}" destId="{2153C9E5-97DB-4B54-8836-A8EAF9CA4B2C}" srcOrd="1" destOrd="0" parTransId="{3D542C32-F1E8-4CE4-AB2C-94E5C6894EEA}" sibTransId="{40CC4495-3DBA-4A31-B7A5-02442EC88F54}"/>
    <dgm:cxn modelId="{DB3D9FAA-30C1-4844-A981-E21B00A08B98}" srcId="{2153C9E5-97DB-4B54-8836-A8EAF9CA4B2C}" destId="{004B48CF-AEAC-40F8-AC7C-E74C27542BDD}" srcOrd="5" destOrd="0" parTransId="{195859CE-FBD2-475D-ADA5-7A21F20C6A06}" sibTransId="{467F6974-2E23-4A1A-AF7E-BCAE574422A6}"/>
    <dgm:cxn modelId="{044A15CA-7494-4DCE-851C-6432B3620705}" type="presOf" srcId="{004B48CF-AEAC-40F8-AC7C-E74C27542BDD}" destId="{7DDEC026-23CC-469E-B8E0-853ADB7C9316}" srcOrd="0" destOrd="5" presId="urn:microsoft.com/office/officeart/2005/8/layout/vList2"/>
    <dgm:cxn modelId="{5EC17FD9-7344-48D1-A2D1-ECA6162AB88C}" type="presOf" srcId="{406E7A09-4C9D-417F-96B9-6C8739DE3C1C}" destId="{7DDEC026-23CC-469E-B8E0-853ADB7C9316}" srcOrd="0" destOrd="0" presId="urn:microsoft.com/office/officeart/2005/8/layout/vList2"/>
    <dgm:cxn modelId="{8EF7D7DE-EC47-45FB-A969-9883BFD7C095}" srcId="{9F81CF90-68F9-45E1-92ED-B4C13D392D0E}" destId="{10F132F5-B69D-4DF0-850B-CF14F9FB28D5}" srcOrd="2" destOrd="0" parTransId="{57653CB5-72D4-44E3-86A9-F4CD90740351}" sibTransId="{B069870C-8A05-49CD-A7F1-74D07A687C5B}"/>
    <dgm:cxn modelId="{475514DF-6683-4034-9511-25D5387C7C7C}" srcId="{2153C9E5-97DB-4B54-8836-A8EAF9CA4B2C}" destId="{406E7A09-4C9D-417F-96B9-6C8739DE3C1C}" srcOrd="0" destOrd="0" parTransId="{D47BC21B-7540-478F-93F7-64051A86EADD}" sibTransId="{2B298BA9-071E-4110-A297-E6F147F24ABB}"/>
    <dgm:cxn modelId="{9FA397ED-E360-4B1F-A60C-FC06BA87DC4D}" type="presOf" srcId="{18AA364B-5714-4509-9577-51C177D4C6AB}" destId="{7DDEC026-23CC-469E-B8E0-853ADB7C9316}" srcOrd="0" destOrd="4" presId="urn:microsoft.com/office/officeart/2005/8/layout/vList2"/>
    <dgm:cxn modelId="{247B2CE2-BCDF-42A5-91BE-5C7A1EE1B24F}" type="presParOf" srcId="{845B31AA-BA23-44C7-ADA0-A13A9E4E4CAC}" destId="{861699C7-A5D9-417A-8C9A-AD268C6A2FB8}" srcOrd="0" destOrd="0" presId="urn:microsoft.com/office/officeart/2005/8/layout/vList2"/>
    <dgm:cxn modelId="{62FF8229-3237-494D-A206-59E8E4BF7393}" type="presParOf" srcId="{845B31AA-BA23-44C7-ADA0-A13A9E4E4CAC}" destId="{55D5C607-22D3-4099-8E3C-9E7501292A24}" srcOrd="1" destOrd="0" presId="urn:microsoft.com/office/officeart/2005/8/layout/vList2"/>
    <dgm:cxn modelId="{7C934943-6794-4D5C-9493-90557EB5BFA4}" type="presParOf" srcId="{845B31AA-BA23-44C7-ADA0-A13A9E4E4CAC}" destId="{EA5C1778-24AB-473D-9FFC-C4195B858A1E}" srcOrd="2" destOrd="0" presId="urn:microsoft.com/office/officeart/2005/8/layout/vList2"/>
    <dgm:cxn modelId="{FE67ED7E-7D24-4366-A003-CE47B955DB95}" type="presParOf" srcId="{845B31AA-BA23-44C7-ADA0-A13A9E4E4CAC}" destId="{7DDEC026-23CC-469E-B8E0-853ADB7C9316}" srcOrd="3" destOrd="0" presId="urn:microsoft.com/office/officeart/2005/8/layout/vList2"/>
    <dgm:cxn modelId="{41493D71-D51C-418B-B4E9-1BEDFAC0A782}" type="presParOf" srcId="{845B31AA-BA23-44C7-ADA0-A13A9E4E4CAC}" destId="{70102E5A-9277-4884-9587-34BA025FDE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699C7-A5D9-417A-8C9A-AD268C6A2FB8}">
      <dsp:nvSpPr>
        <dsp:cNvPr id="0" name=""/>
        <dsp:cNvSpPr/>
      </dsp:nvSpPr>
      <dsp:spPr>
        <a:xfrm>
          <a:off x="0" y="0"/>
          <a:ext cx="10588142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Method similar to “Queuing model’ Exercise</a:t>
          </a:r>
          <a:endParaRPr lang="en-US" sz="2600" kern="1200" dirty="0"/>
        </a:p>
      </dsp:txBody>
      <dsp:txXfrm>
        <a:off x="32670" y="32670"/>
        <a:ext cx="10522802" cy="603900"/>
      </dsp:txXfrm>
    </dsp:sp>
    <dsp:sp modelId="{EA5C1778-24AB-473D-9FFC-C4195B858A1E}">
      <dsp:nvSpPr>
        <dsp:cNvPr id="0" name=""/>
        <dsp:cNvSpPr/>
      </dsp:nvSpPr>
      <dsp:spPr>
        <a:xfrm>
          <a:off x="0" y="763960"/>
          <a:ext cx="10588142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Simultaneous checking and adding</a:t>
          </a:r>
          <a:endParaRPr lang="en-US" sz="2600" kern="1200" dirty="0"/>
        </a:p>
      </dsp:txBody>
      <dsp:txXfrm>
        <a:off x="32670" y="796630"/>
        <a:ext cx="10522802" cy="603900"/>
      </dsp:txXfrm>
    </dsp:sp>
    <dsp:sp modelId="{7DDEC026-23CC-469E-B8E0-853ADB7C9316}">
      <dsp:nvSpPr>
        <dsp:cNvPr id="0" name=""/>
        <dsp:cNvSpPr/>
      </dsp:nvSpPr>
      <dsp:spPr>
        <a:xfrm>
          <a:off x="0" y="1433200"/>
          <a:ext cx="10588142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617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 dirty="0"/>
            <a:t>At the current time , is it time for lunch? (1/0)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i="1" kern="1200" dirty="0"/>
            <a:t>At the current location, Index – Match </a:t>
          </a:r>
          <a:r>
            <a:rPr lang="en-SG" sz="2000" kern="1200" dirty="0"/>
            <a:t>to retrieve the time needed to walk to next ride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 dirty="0"/>
            <a:t>Calculate actual time when we reach the next ride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i="1" kern="1200" dirty="0"/>
            <a:t>Index – Match </a:t>
          </a:r>
          <a:r>
            <a:rPr lang="en-SG" sz="2000" kern="1200" dirty="0"/>
            <a:t>to retrieve the wait time at that ride, at that time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i="1" kern="1200" dirty="0"/>
            <a:t>Vlookup</a:t>
          </a:r>
          <a:r>
            <a:rPr lang="en-SG" sz="2000" kern="1200" dirty="0"/>
            <a:t> for ride 1 playtime</a:t>
          </a:r>
          <a:endParaRPr lang="en-US" sz="2000" kern="1200" dirty="0"/>
        </a:p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000" kern="1200" dirty="0"/>
            <a:t>Calculate the new actual time when ride 1 ends, repeats…</a:t>
          </a:r>
          <a:endParaRPr lang="en-US" sz="2000" kern="1200" dirty="0"/>
        </a:p>
      </dsp:txBody>
      <dsp:txXfrm>
        <a:off x="0" y="1433200"/>
        <a:ext cx="10588142" cy="2260440"/>
      </dsp:txXfrm>
    </dsp:sp>
    <dsp:sp modelId="{70102E5A-9277-4884-9587-34BA025FDE67}">
      <dsp:nvSpPr>
        <dsp:cNvPr id="0" name=""/>
        <dsp:cNvSpPr/>
      </dsp:nvSpPr>
      <dsp:spPr>
        <a:xfrm>
          <a:off x="0" y="3693641"/>
          <a:ext cx="10588142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 dirty="0"/>
            <a:t>Sum up walk and wait times to get </a:t>
          </a:r>
          <a:r>
            <a:rPr lang="en-SG" sz="2600" b="1" kern="1200" dirty="0"/>
            <a:t>Total (walk &amp; wait) time</a:t>
          </a:r>
          <a:endParaRPr lang="en-US" sz="2600" b="1" kern="1200" dirty="0"/>
        </a:p>
      </dsp:txBody>
      <dsp:txXfrm>
        <a:off x="32670" y="3726311"/>
        <a:ext cx="10522802" cy="60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C081-355E-6F42-A4A1-CA5CAA4B8C51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389C8-1445-F64F-BB8D-66A561A92E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2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>
                <a:effectLst/>
                <a:latin typeface="Arial" panose="020B0604020202020204" pitchFamily="34" charset="0"/>
              </a:rPr>
              <a:t>The presentation should be supplemented with slides and a brief demonstration of the workbook to highlight the solution to the problem is needed.</a:t>
            </a:r>
            <a:br>
              <a:rPr lang="en-SG" dirty="0">
                <a:effectLst/>
                <a:latin typeface="Courier New" panose="02070309020205020404" pitchFamily="49" charset="0"/>
              </a:rPr>
            </a:br>
            <a:endParaRPr lang="en-SG" dirty="0"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7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98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8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37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02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7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weather</a:t>
            </a:r>
          </a:p>
          <a:p>
            <a:r>
              <a:rPr lang="en-US" dirty="0"/>
              <a:t>Removed shopping</a:t>
            </a:r>
          </a:p>
          <a:p>
            <a:r>
              <a:rPr lang="en-US" dirty="0"/>
              <a:t>Add visitor numbers as parameters for influence model</a:t>
            </a:r>
          </a:p>
          <a:p>
            <a:r>
              <a:rPr lang="en-US" dirty="0"/>
              <a:t>Changed duration of ride to parameters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7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0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9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389C8-1445-F64F-BB8D-66A561A92E3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FBD6-55B4-8390-F6DA-13B08924A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1A396-9A03-918B-7DD5-2641F3AFA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8261-387E-FF52-D96F-A98D89E9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42BD-9706-810B-C317-DFAC4D93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F134-96A1-CE00-6407-6C68D225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2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BF9C-3B08-0E39-81E7-CCB84BFE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D4577-609F-ABF3-5530-DE6A0C0D3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4675D-9136-A312-DF86-1F75966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5794-AC55-2D30-8CBC-00D8421F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A166-6931-5BBD-A86F-5CCECE4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CECC-66A6-0A49-F7A0-F854F6CB4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43619-2F41-3844-5E5C-8F023B32C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1C8A-3027-F776-8FCD-DA1F55D9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E018-7352-FA4E-E89D-7536D477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47E0-94DE-EF06-1873-48469D81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F2C6-0032-F2CF-96D9-B53EDBA7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0B30-8F04-9D74-DC6D-E25FB3E30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23B9-52C2-C544-C6D4-05502C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2250-7C01-F41C-BDE1-7E8C4E5B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B662-57EB-0A5E-E5A4-7D88B76B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2CC6-D9D8-9FBF-CABE-5DE9C139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CBD0E-529F-53DC-4307-1934940B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8AA3-4C70-6EC9-E41B-56CA2A2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2EB3-45A2-9B40-B02A-ACD4CA34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5284E-28E4-B0CE-929E-48C8B17A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4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C7FE-71AA-F999-0782-8D9FB02C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0424E-FAD1-2856-B4F5-2513BD084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655EA-D4E8-B6FA-03A8-7EF80E0D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EC1F-09D4-BB9A-6A54-4844B871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DC5D3-2FEC-11FF-3042-B162B934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31516-A919-A313-1A24-E9A66A69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05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A4A8-19B9-9560-9964-40E6FB7E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7739-D4E3-8E94-ED0B-82DFADBF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A21AE-FA67-066B-BBB5-9E69F470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7DCEC-4468-6CA5-5F74-B0E4818B1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2378D-8100-6D42-472B-F55D8052A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D0BE-80E0-1355-B818-90A2D26A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3A712-3F3B-A818-4EC0-FC5CE27A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ADC6B-136C-7D57-8217-FEDEF0D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D380-8E62-2475-D7D5-EBC883A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3EC729-86F1-BB5B-9A99-10AAFFD6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65C54-D436-53B3-086F-31855F53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100CB-003E-8031-675D-9C141FF9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2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17D8-3029-BBB8-438D-D9A595F5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261B0-1078-86AF-2ECB-AC9F8273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F49A-5288-8A82-AA7A-86611C21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4522-6EF9-16DD-9B90-10668FB8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FAD7-C17B-C97D-4EBF-554C27E6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2DC1-1B19-C16B-F888-B87AEDBE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93A07-5ACA-53EC-3107-8C2A23DD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863A-4225-FBD4-29AB-8F94EA7C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BDB4B-CE8E-AAD4-B9F7-94574813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7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4D8C-D689-AA13-F543-4F8B588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1E0B6-C7AD-C193-160D-12B88F7C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E0AFA-7404-F078-C5A1-44099B96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F3B74-F218-2242-0EB4-D9B23E0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87B31-0309-B104-9B2B-95398919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14BDE-CA33-8917-D6D3-D5F78DD5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FE0">
            <a:alpha val="2637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451C1-3B5D-3977-F5A1-49DB2877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8E6A-C61A-50E0-A690-0E934EF11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B16-2EDD-D478-3C92-1184D72D7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1A37-B76A-9747-B0CD-29EFB463113D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43BF-8045-BC70-EFC1-390BA0C42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5D85-5066-36CF-39D3-7366DAE3E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2DB99-50F9-6748-9CF7-F721CB7F2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4.png"/><Relationship Id="rId5" Type="http://schemas.openxmlformats.org/officeDocument/2006/relationships/diagramData" Target="../diagrams/data1.xml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diagramDrawing" Target="../diagrams/drawing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365DDC-FE3A-5604-1D4C-16E3E0635490}"/>
              </a:ext>
            </a:extLst>
          </p:cNvPr>
          <p:cNvSpPr txBox="1">
            <a:spLocks/>
          </p:cNvSpPr>
          <p:nvPr/>
        </p:nvSpPr>
        <p:spPr>
          <a:xfrm>
            <a:off x="7130735" y="1906240"/>
            <a:ext cx="4646469" cy="30455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sz="4800" b="1" dirty="0">
                <a:solidFill>
                  <a:srgbClr val="1E3C73"/>
                </a:solidFill>
                <a:latin typeface="Avenir Book" panose="02000503020000020003" pitchFamily="2" charset="0"/>
              </a:rPr>
              <a:t>Your Ultimate Survival Kit to Universal Studio Singapore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123D685-01E2-57F9-130D-7D468DFDE5A5}"/>
              </a:ext>
            </a:extLst>
          </p:cNvPr>
          <p:cNvSpPr txBox="1">
            <a:spLocks/>
          </p:cNvSpPr>
          <p:nvPr/>
        </p:nvSpPr>
        <p:spPr>
          <a:xfrm>
            <a:off x="7130735" y="1576555"/>
            <a:ext cx="2427905" cy="329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000" b="1" dirty="0">
                <a:solidFill>
                  <a:srgbClr val="1E3C73"/>
                </a:solidFill>
                <a:latin typeface="Avenir Book" panose="02000503020000020003" pitchFamily="2" charset="0"/>
              </a:rPr>
              <a:t>Group 5 presents…</a:t>
            </a:r>
          </a:p>
        </p:txBody>
      </p:sp>
      <p:pic>
        <p:nvPicPr>
          <p:cNvPr id="1026" name="Picture 2" descr="Universal Studio Singapore at Sentosa - TICKETS ONLY Hotel - Deals, Photos  &amp; Reviews">
            <a:extLst>
              <a:ext uri="{FF2B5EF4-FFF2-40B4-BE49-F238E27FC236}">
                <a16:creationId xmlns:a16="http://schemas.microsoft.com/office/drawing/2014/main" id="{60DD2BAE-C455-7815-2669-992E00781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965792" cy="68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B5B1F0FE-002F-ACBA-5870-1485A0612BB0}"/>
              </a:ext>
            </a:extLst>
          </p:cNvPr>
          <p:cNvSpPr txBox="1">
            <a:spLocks/>
          </p:cNvSpPr>
          <p:nvPr/>
        </p:nvSpPr>
        <p:spPr>
          <a:xfrm>
            <a:off x="7130735" y="6156128"/>
            <a:ext cx="4853018" cy="5996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2000" b="1">
                <a:solidFill>
                  <a:srgbClr val="1E3C73"/>
                </a:solidFill>
                <a:latin typeface="Avenir Book"/>
              </a:rPr>
              <a:t>Chiu Shih-Cheng, Fong Bao Xian, </a:t>
            </a:r>
            <a:r>
              <a:rPr lang="en-SG" sz="2000" b="1" dirty="0">
                <a:solidFill>
                  <a:srgbClr val="1E3C73"/>
                </a:solidFill>
                <a:latin typeface="Avenir Book"/>
              </a:rPr>
              <a:t>Loh Jiahui, Neo Yixin, Shi </a:t>
            </a:r>
            <a:r>
              <a:rPr lang="en-SG" sz="2000" b="1" dirty="0" err="1">
                <a:solidFill>
                  <a:srgbClr val="1E3C73"/>
                </a:solidFill>
                <a:latin typeface="Avenir Book"/>
              </a:rPr>
              <a:t>Kaiyue</a:t>
            </a:r>
            <a:r>
              <a:rPr lang="en-SG" sz="2000" b="1" dirty="0">
                <a:solidFill>
                  <a:srgbClr val="1E3C73"/>
                </a:solidFill>
                <a:latin typeface="Avenir Book"/>
              </a:rPr>
              <a:t>, Zhu Yiting</a:t>
            </a:r>
          </a:p>
        </p:txBody>
      </p:sp>
    </p:spTree>
    <p:extLst>
      <p:ext uri="{BB962C8B-B14F-4D97-AF65-F5344CB8AC3E}">
        <p14:creationId xmlns:p14="http://schemas.microsoft.com/office/powerpoint/2010/main" val="3171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2CC639A1-4A9A-F64E-8306-18C50B0C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95" y="1388464"/>
            <a:ext cx="10333121" cy="512381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61A94F5-B703-07CB-06BF-9D45BC39B028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pic>
        <p:nvPicPr>
          <p:cNvPr id="2" name="圖片 3" descr="一張含有 桌 的圖片&#10;&#10;自動產生的描述">
            <a:extLst>
              <a:ext uri="{FF2B5EF4-FFF2-40B4-BE49-F238E27FC236}">
                <a16:creationId xmlns:a16="http://schemas.microsoft.com/office/drawing/2014/main" id="{8CA3139C-AD22-DCEE-36E7-8F1559E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78" y="1349761"/>
            <a:ext cx="10052383" cy="522126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39C4B5E-BC07-02B2-84D8-2A0B1CD13546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5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85148A-A459-B34A-F9EF-8DAB3D2CD63F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1</a:t>
            </a:r>
            <a:endParaRPr lang="en-US" dirty="0"/>
          </a:p>
        </p:txBody>
      </p:sp>
      <p:pic>
        <p:nvPicPr>
          <p:cNvPr id="2" name="圖片 3" descr="一張含有 桌 的圖片&#10;&#10;自動產生的描述">
            <a:extLst>
              <a:ext uri="{FF2B5EF4-FFF2-40B4-BE49-F238E27FC236}">
                <a16:creationId xmlns:a16="http://schemas.microsoft.com/office/drawing/2014/main" id="{A1325FEB-B2C3-97AF-AA3E-5B3A2F22F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1635395"/>
            <a:ext cx="11483787" cy="4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85148A-A459-B34A-F9EF-8DAB3D2CD63F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2</a:t>
            </a:r>
            <a:endParaRPr lang="en-US" dirty="0"/>
          </a:p>
        </p:txBody>
      </p:sp>
      <p:pic>
        <p:nvPicPr>
          <p:cNvPr id="2" name="圖片 3" descr="一張含有 桌 的圖片&#10;&#10;自動產生的描述">
            <a:extLst>
              <a:ext uri="{FF2B5EF4-FFF2-40B4-BE49-F238E27FC236}">
                <a16:creationId xmlns:a16="http://schemas.microsoft.com/office/drawing/2014/main" id="{DC409762-2ADB-6E34-DD5B-4290FAC8F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8" y="1333386"/>
            <a:ext cx="11586410" cy="398067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5DEB4A9-CA09-8D1D-DCE9-59E572C50442}"/>
              </a:ext>
            </a:extLst>
          </p:cNvPr>
          <p:cNvSpPr txBox="1"/>
          <p:nvPr/>
        </p:nvSpPr>
        <p:spPr>
          <a:xfrm>
            <a:off x="709361" y="5634789"/>
            <a:ext cx="112019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200">
                <a:solidFill>
                  <a:schemeClr val="accent1"/>
                </a:solidFill>
                <a:ea typeface="新細明體"/>
                <a:cs typeface="Calibri"/>
              </a:rPr>
              <a:t>If we only use the result of the first method, we may ignore the situation of a ride over 1 hour.</a:t>
            </a:r>
          </a:p>
          <a:p>
            <a:r>
              <a:rPr lang="zh-TW" altLang="en-US" sz="2200">
                <a:solidFill>
                  <a:schemeClr val="accent1"/>
                </a:solidFill>
                <a:ea typeface="新細明體"/>
                <a:cs typeface="Calibri"/>
              </a:rPr>
              <a:t>Thus, we need second solver.</a:t>
            </a:r>
          </a:p>
        </p:txBody>
      </p:sp>
    </p:spTree>
    <p:extLst>
      <p:ext uri="{BB962C8B-B14F-4D97-AF65-F5344CB8AC3E}">
        <p14:creationId xmlns:p14="http://schemas.microsoft.com/office/powerpoint/2010/main" val="382091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A85148A-A459-B34A-F9EF-8DAB3D2CD63F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2</a:t>
            </a:r>
            <a:endParaRPr lang="en-US" dirty="0"/>
          </a:p>
        </p:txBody>
      </p:sp>
      <p:pic>
        <p:nvPicPr>
          <p:cNvPr id="5" name="圖片 5" descr="一張含有 桌 的圖片&#10;&#10;自動產生的描述">
            <a:extLst>
              <a:ext uri="{FF2B5EF4-FFF2-40B4-BE49-F238E27FC236}">
                <a16:creationId xmlns:a16="http://schemas.microsoft.com/office/drawing/2014/main" id="{38679963-B729-750A-1DDE-88F646FE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32" y="1494944"/>
            <a:ext cx="9912015" cy="50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269659" y="567807"/>
            <a:ext cx="4701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2: All possible routes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9E846C-49A4-055D-5DC3-2E018FD17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" y="1406749"/>
            <a:ext cx="8064784" cy="11267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EADDE-CC30-CC2E-3FFF-197A3913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956" y="1406749"/>
            <a:ext cx="2759290" cy="1126710"/>
          </a:xfrm>
          <a:prstGeom prst="rect">
            <a:avLst/>
          </a:prstGeom>
        </p:spPr>
      </p:pic>
      <p:graphicFrame>
        <p:nvGraphicFramePr>
          <p:cNvPr id="7" name="TextBox 6">
            <a:extLst>
              <a:ext uri="{FF2B5EF4-FFF2-40B4-BE49-F238E27FC236}">
                <a16:creationId xmlns:a16="http://schemas.microsoft.com/office/drawing/2014/main" id="{70C54AB2-451F-70CF-68CE-E1E969344A1D}"/>
              </a:ext>
            </a:extLst>
          </p:cNvPr>
          <p:cNvGraphicFramePr/>
          <p:nvPr/>
        </p:nvGraphicFramePr>
        <p:xfrm>
          <a:off x="1216650" y="7362559"/>
          <a:ext cx="10588142" cy="438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3CA7440-F2E5-D1AE-3FD9-89CB4701C957}"/>
              </a:ext>
            </a:extLst>
          </p:cNvPr>
          <p:cNvSpPr/>
          <p:nvPr/>
        </p:nvSpPr>
        <p:spPr>
          <a:xfrm>
            <a:off x="350971" y="3319654"/>
            <a:ext cx="3430812" cy="30672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7F1860-B441-6000-81A9-535E724B9094}"/>
              </a:ext>
            </a:extLst>
          </p:cNvPr>
          <p:cNvSpPr/>
          <p:nvPr/>
        </p:nvSpPr>
        <p:spPr>
          <a:xfrm>
            <a:off x="1494877" y="2738252"/>
            <a:ext cx="1143000" cy="1143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6675">
            <a:solidFill>
              <a:srgbClr val="1B96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054FC7-DFBC-490B-38BF-4EF6C98ED2CE}"/>
              </a:ext>
            </a:extLst>
          </p:cNvPr>
          <p:cNvSpPr/>
          <p:nvPr/>
        </p:nvSpPr>
        <p:spPr>
          <a:xfrm>
            <a:off x="3928942" y="3311509"/>
            <a:ext cx="4027158" cy="323604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F14D36C-0794-DBE4-9156-CFA3817A4CDB}"/>
              </a:ext>
            </a:extLst>
          </p:cNvPr>
          <p:cNvSpPr/>
          <p:nvPr/>
        </p:nvSpPr>
        <p:spPr>
          <a:xfrm>
            <a:off x="5393108" y="2723696"/>
            <a:ext cx="1143000" cy="1143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6675">
            <a:solidFill>
              <a:srgbClr val="1B96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6D85E-00D5-E163-EBAC-01631E8C161A}"/>
              </a:ext>
            </a:extLst>
          </p:cNvPr>
          <p:cNvSpPr/>
          <p:nvPr/>
        </p:nvSpPr>
        <p:spPr>
          <a:xfrm>
            <a:off x="8147434" y="3311510"/>
            <a:ext cx="3430812" cy="307536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37FFDD5-81A5-1313-4382-2611C5A1CFAC}"/>
              </a:ext>
            </a:extLst>
          </p:cNvPr>
          <p:cNvSpPr/>
          <p:nvPr/>
        </p:nvSpPr>
        <p:spPr>
          <a:xfrm>
            <a:off x="9291340" y="2730108"/>
            <a:ext cx="1143000" cy="1143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6675">
            <a:solidFill>
              <a:srgbClr val="1B968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4" name="Picture 6" descr="forward selection Icon 4035773">
            <a:extLst>
              <a:ext uri="{FF2B5EF4-FFF2-40B4-BE49-F238E27FC236}">
                <a16:creationId xmlns:a16="http://schemas.microsoft.com/office/drawing/2014/main" id="{5D2C9AB2-68A6-E859-B80D-5CD4545F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56" y="2919544"/>
            <a:ext cx="751305" cy="75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time Icon 698705">
            <a:extLst>
              <a:ext uri="{FF2B5EF4-FFF2-40B4-BE49-F238E27FC236}">
                <a16:creationId xmlns:a16="http://schemas.microsoft.com/office/drawing/2014/main" id="{4ABBBEB8-F882-5B5F-D9C5-05F5798D5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187" y="2944001"/>
            <a:ext cx="751305" cy="75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38178-BCFF-81E2-CA7D-3C73D56A41FB}"/>
              </a:ext>
            </a:extLst>
          </p:cNvPr>
          <p:cNvSpPr txBox="1"/>
          <p:nvPr/>
        </p:nvSpPr>
        <p:spPr>
          <a:xfrm>
            <a:off x="641017" y="4126712"/>
            <a:ext cx="28840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L</a:t>
            </a:r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eft to right computation</a:t>
            </a: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Chronological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Start from arrival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F10B3-3784-C51D-BEF1-0EE5AE8651E2}"/>
              </a:ext>
            </a:extLst>
          </p:cNvPr>
          <p:cNvSpPr txBox="1"/>
          <p:nvPr/>
        </p:nvSpPr>
        <p:spPr>
          <a:xfrm>
            <a:off x="3929627" y="3990672"/>
            <a:ext cx="4125177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Check and add</a:t>
            </a: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Lunch (once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Walk time from entrance to (R1)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Calculate arrival time (R1)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Wait-time (R1)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Play time (R1)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Calculate End time (R1)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1DDD9-1F5A-9C0B-9EFC-A82801F00ABC}"/>
              </a:ext>
            </a:extLst>
          </p:cNvPr>
          <p:cNvSpPr txBox="1"/>
          <p:nvPr/>
        </p:nvSpPr>
        <p:spPr>
          <a:xfrm>
            <a:off x="8287371" y="4118097"/>
            <a:ext cx="2884092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T</a:t>
            </a:r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otal walk &amp; wait time</a:t>
            </a: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Display route with minimum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/>
              </a:rPr>
              <a:t>Tie-Breaker Routes</a:t>
            </a: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036" name="Picture 12" descr="process Icon 2013764">
            <a:extLst>
              <a:ext uri="{FF2B5EF4-FFF2-40B4-BE49-F238E27FC236}">
                <a16:creationId xmlns:a16="http://schemas.microsoft.com/office/drawing/2014/main" id="{71A4778D-10F5-E23D-E256-C7E984EE0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55" y="2828086"/>
            <a:ext cx="947043" cy="9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1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269659" y="567807"/>
            <a:ext cx="4701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2: All possible routes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1DDD9-1F5A-9C0B-9EFC-A82801F00ABC}"/>
              </a:ext>
            </a:extLst>
          </p:cNvPr>
          <p:cNvSpPr txBox="1"/>
          <p:nvPr/>
        </p:nvSpPr>
        <p:spPr>
          <a:xfrm>
            <a:off x="8154775" y="942391"/>
            <a:ext cx="17168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First Schedule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E10BF4-D96D-57CE-A0CA-633D4C5EA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7721"/>
            <a:ext cx="5425196" cy="23151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D305637-032B-DDD7-2092-DBB0E478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219" y="4649486"/>
            <a:ext cx="8578225" cy="14832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9DD4157-6264-F385-D446-6C39FD178344}"/>
              </a:ext>
            </a:extLst>
          </p:cNvPr>
          <p:cNvSpPr txBox="1"/>
          <p:nvPr/>
        </p:nvSpPr>
        <p:spPr>
          <a:xfrm>
            <a:off x="8028229" y="4096761"/>
            <a:ext cx="28840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Tie - Breaker Schedules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  <a:p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D72160-5190-47B5-807E-ED84A9DADC83}"/>
              </a:ext>
            </a:extLst>
          </p:cNvPr>
          <p:cNvCxnSpPr>
            <a:cxnSpLocks/>
          </p:cNvCxnSpPr>
          <p:nvPr/>
        </p:nvCxnSpPr>
        <p:spPr>
          <a:xfrm flipV="1">
            <a:off x="3586514" y="2346188"/>
            <a:ext cx="2261419" cy="3146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245FC0-D12B-322F-1EF4-60CAAA25543C}"/>
              </a:ext>
            </a:extLst>
          </p:cNvPr>
          <p:cNvCxnSpPr>
            <a:cxnSpLocks/>
          </p:cNvCxnSpPr>
          <p:nvPr/>
        </p:nvCxnSpPr>
        <p:spPr>
          <a:xfrm>
            <a:off x="3612701" y="2697625"/>
            <a:ext cx="1764748" cy="1910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3">
            <a:extLst>
              <a:ext uri="{FF2B5EF4-FFF2-40B4-BE49-F238E27FC236}">
                <a16:creationId xmlns:a16="http://schemas.microsoft.com/office/drawing/2014/main" id="{772A13AA-DBBC-9082-7666-3153E76A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6" y="1972136"/>
            <a:ext cx="3472069" cy="20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1" y="0"/>
            <a:ext cx="4034192" cy="685800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846BA2-8A15-4107-168F-63CEC034684E}"/>
              </a:ext>
            </a:extLst>
          </p:cNvPr>
          <p:cNvSpPr txBox="1">
            <a:spLocks/>
          </p:cNvSpPr>
          <p:nvPr/>
        </p:nvSpPr>
        <p:spPr>
          <a:xfrm>
            <a:off x="422809" y="647378"/>
            <a:ext cx="280165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4400" b="1" dirty="0">
                <a:solidFill>
                  <a:srgbClr val="FBFFE0"/>
                </a:solidFill>
                <a:latin typeface="Avenir Book" panose="02000503020000020003" pitchFamily="2" charset="0"/>
              </a:rPr>
              <a:t>Sensitivity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75994-B312-349F-4AE7-6202FAF94734}"/>
              </a:ext>
            </a:extLst>
          </p:cNvPr>
          <p:cNvSpPr txBox="1"/>
          <p:nvPr/>
        </p:nvSpPr>
        <p:spPr>
          <a:xfrm>
            <a:off x="278431" y="2385201"/>
            <a:ext cx="37557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Significant decline in visitor numbers and park capacity during Covid-19</a:t>
            </a:r>
          </a:p>
          <a:p>
            <a:endParaRPr lang="en-SG" sz="2000" b="1" dirty="0">
              <a:solidFill>
                <a:schemeClr val="bg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International travels has improved in 2022 with reopening of economy and lifting of travel restrictions</a:t>
            </a:r>
          </a:p>
          <a:p>
            <a:endParaRPr lang="en-SG" sz="2000" b="1" dirty="0">
              <a:solidFill>
                <a:schemeClr val="bg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r>
              <a:rPr lang="en-SG" sz="20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How will this impact wait time?</a:t>
            </a:r>
          </a:p>
          <a:p>
            <a:endParaRPr lang="en-SG" sz="2000" b="1" dirty="0">
              <a:solidFill>
                <a:schemeClr val="bg1">
                  <a:lumMod val="95000"/>
                </a:schemeClr>
              </a:solidFill>
              <a:latin typeface="Avenir Book" panose="02000503020000020003" pitchFamily="2" charset="0"/>
            </a:endParaRPr>
          </a:p>
          <a:p>
            <a:endParaRPr lang="en-SG" sz="2000" b="1" dirty="0">
              <a:solidFill>
                <a:schemeClr val="bg1">
                  <a:lumMod val="9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361" name="Picture 1">
            <a:extLst>
              <a:ext uri="{FF2B5EF4-FFF2-40B4-BE49-F238E27FC236}">
                <a16:creationId xmlns:a16="http://schemas.microsoft.com/office/drawing/2014/main" id="{431613FE-3944-675B-2439-AB6522B52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48" y="207676"/>
            <a:ext cx="5011319" cy="311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E9441D1F-AEA9-CE74-2A20-E9CAE0001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777" y="3429000"/>
            <a:ext cx="6882063" cy="32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7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Meme Creator - Funny When it works, it will be... EXCEL-lent Meme Generator  at MemeCreator.org!">
            <a:extLst>
              <a:ext uri="{FF2B5EF4-FFF2-40B4-BE49-F238E27FC236}">
                <a16:creationId xmlns:a16="http://schemas.microsoft.com/office/drawing/2014/main" id="{5FF0216C-6F67-69C4-EF5C-AF9017784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096348"/>
            <a:ext cx="54610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1C9C4C0F-C605-974C-AFBB-111DB7027160}"/>
              </a:ext>
            </a:extLst>
          </p:cNvPr>
          <p:cNvSpPr txBox="1">
            <a:spLocks/>
          </p:cNvSpPr>
          <p:nvPr/>
        </p:nvSpPr>
        <p:spPr>
          <a:xfrm>
            <a:off x="4021404" y="4830148"/>
            <a:ext cx="4149191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4400" b="1" dirty="0">
                <a:latin typeface="Avenir Book" panose="02000503020000020003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60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CD0A370-471F-A6A5-DCE2-9A0DDB4D1C11}"/>
              </a:ext>
            </a:extLst>
          </p:cNvPr>
          <p:cNvSpPr txBox="1">
            <a:spLocks/>
          </p:cNvSpPr>
          <p:nvPr/>
        </p:nvSpPr>
        <p:spPr>
          <a:xfrm>
            <a:off x="1440898" y="167501"/>
            <a:ext cx="931020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b="1" dirty="0">
                <a:solidFill>
                  <a:srgbClr val="1E3C73"/>
                </a:solidFill>
                <a:latin typeface="Avenir Book" panose="02000503020000020003" pitchFamily="2" charset="0"/>
              </a:rPr>
              <a:t>Which do you prefer?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914399" y="1278678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C3ACF-5FAB-62FB-F4D7-0C608BE7D5A7}"/>
              </a:ext>
            </a:extLst>
          </p:cNvPr>
          <p:cNvSpPr/>
          <p:nvPr/>
        </p:nvSpPr>
        <p:spPr>
          <a:xfrm>
            <a:off x="6096000" y="1278678"/>
            <a:ext cx="5181601" cy="834190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E6FC51-EA3A-E79E-9DC3-D95E51C3FD39}"/>
              </a:ext>
            </a:extLst>
          </p:cNvPr>
          <p:cNvSpPr/>
          <p:nvPr/>
        </p:nvSpPr>
        <p:spPr>
          <a:xfrm>
            <a:off x="5034164" y="1398655"/>
            <a:ext cx="2123669" cy="615616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E3C73"/>
                </a:solidFill>
              </a:rPr>
              <a:t>VS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3146162" y="1487872"/>
            <a:ext cx="1652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1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4DA9A-D6E0-9066-DB78-3181C18F187E}"/>
              </a:ext>
            </a:extLst>
          </p:cNvPr>
          <p:cNvSpPr txBox="1"/>
          <p:nvPr/>
        </p:nvSpPr>
        <p:spPr>
          <a:xfrm>
            <a:off x="7234797" y="1487872"/>
            <a:ext cx="1652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2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7987F-DA54-E04B-DF2D-7F42361C9D57}"/>
              </a:ext>
            </a:extLst>
          </p:cNvPr>
          <p:cNvSpPr/>
          <p:nvPr/>
        </p:nvSpPr>
        <p:spPr>
          <a:xfrm>
            <a:off x="914399" y="2394589"/>
            <a:ext cx="5181601" cy="1809461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238A78-428B-74BB-026A-5AD929D0C90E}"/>
              </a:ext>
            </a:extLst>
          </p:cNvPr>
          <p:cNvSpPr/>
          <p:nvPr/>
        </p:nvSpPr>
        <p:spPr>
          <a:xfrm>
            <a:off x="6096000" y="2394589"/>
            <a:ext cx="5181601" cy="1809461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CF9234-6E9B-0493-DFBE-5F740107A1BF}"/>
              </a:ext>
            </a:extLst>
          </p:cNvPr>
          <p:cNvSpPr/>
          <p:nvPr/>
        </p:nvSpPr>
        <p:spPr>
          <a:xfrm>
            <a:off x="5034164" y="2991511"/>
            <a:ext cx="2123669" cy="615616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E3C73"/>
                </a:solidFill>
              </a:rPr>
              <a:t>PROS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4C31D0-F1C7-95FD-878F-5E31AE91303A}"/>
              </a:ext>
            </a:extLst>
          </p:cNvPr>
          <p:cNvSpPr/>
          <p:nvPr/>
        </p:nvSpPr>
        <p:spPr>
          <a:xfrm>
            <a:off x="914399" y="4410002"/>
            <a:ext cx="5181601" cy="1809461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9877A-79FF-4678-F80D-9FC133BE0BF1}"/>
              </a:ext>
            </a:extLst>
          </p:cNvPr>
          <p:cNvSpPr/>
          <p:nvPr/>
        </p:nvSpPr>
        <p:spPr>
          <a:xfrm>
            <a:off x="6096000" y="4410002"/>
            <a:ext cx="5181601" cy="1809461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F362A91-CBD6-7B3E-CF18-1EDDBEBF5BAE}"/>
              </a:ext>
            </a:extLst>
          </p:cNvPr>
          <p:cNvSpPr/>
          <p:nvPr/>
        </p:nvSpPr>
        <p:spPr>
          <a:xfrm>
            <a:off x="5034164" y="5073010"/>
            <a:ext cx="2123669" cy="615616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E3C73"/>
                </a:solidFill>
              </a:rPr>
              <a:t>CONS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6AE229-8088-460E-BA3A-91B30FAC07B2}"/>
              </a:ext>
            </a:extLst>
          </p:cNvPr>
          <p:cNvSpPr txBox="1"/>
          <p:nvPr/>
        </p:nvSpPr>
        <p:spPr>
          <a:xfrm>
            <a:off x="970738" y="4653012"/>
            <a:ext cx="41969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Shorter duration in USS </a:t>
            </a:r>
            <a:r>
              <a:rPr lang="en-SG" sz="2000" dirty="0">
                <a:solidFill>
                  <a:schemeClr val="bg1"/>
                </a:solidFill>
                <a:latin typeface="Avenir Book" panose="02000503020000020003"/>
                <a:sym typeface="Wingdings" panose="05000000000000000000" pitchFamily="2" charset="2"/>
              </a:rPr>
              <a:t></a:t>
            </a: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 input less number of rides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Longer computational time</a:t>
            </a:r>
          </a:p>
          <a:p>
            <a:pPr algn="r"/>
            <a:endParaRPr lang="en-US" sz="2000" dirty="0">
              <a:solidFill>
                <a:schemeClr val="bg1"/>
              </a:solidFill>
              <a:latin typeface="Avenir Book" panose="02000503020000020003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BD5767-49EC-61E2-05A2-CAAFE9FE5DA0}"/>
              </a:ext>
            </a:extLst>
          </p:cNvPr>
          <p:cNvSpPr txBox="1"/>
          <p:nvPr/>
        </p:nvSpPr>
        <p:spPr>
          <a:xfrm>
            <a:off x="7393711" y="4672963"/>
            <a:ext cx="3755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Back to back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Desired lunch time vs allocated lunch time can be very different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68669-328D-198C-4895-DD9BF29356AA}"/>
              </a:ext>
            </a:extLst>
          </p:cNvPr>
          <p:cNvSpPr txBox="1"/>
          <p:nvPr/>
        </p:nvSpPr>
        <p:spPr>
          <a:xfrm>
            <a:off x="1064313" y="2617938"/>
            <a:ext cx="3755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For people who prefers a general, flexible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bg1"/>
                </a:solidFill>
                <a:latin typeface="Avenir Book" panose="02000503020000020003"/>
              </a:rPr>
              <a:t>Lunch time is accurate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72D1B4-0622-1E86-C34C-3D67CD47F5C5}"/>
              </a:ext>
            </a:extLst>
          </p:cNvPr>
          <p:cNvSpPr txBox="1"/>
          <p:nvPr/>
        </p:nvSpPr>
        <p:spPr>
          <a:xfrm>
            <a:off x="7234797" y="2339530"/>
            <a:ext cx="41037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Time spent in USS does not affect number of rides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Tie –breaker route options are displayed (incomplete rides too)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For the same number of rides, the ‘total system time’ could be less</a:t>
            </a:r>
          </a:p>
        </p:txBody>
      </p:sp>
      <p:pic>
        <p:nvPicPr>
          <p:cNvPr id="4" name="Picture 2" descr="opportunities Icon 3302678">
            <a:extLst>
              <a:ext uri="{FF2B5EF4-FFF2-40B4-BE49-F238E27FC236}">
                <a16:creationId xmlns:a16="http://schemas.microsoft.com/office/drawing/2014/main" id="{5D3D384E-7251-B63C-7CE0-9B2EC39D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0" y="1179641"/>
            <a:ext cx="1008996" cy="10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etable Icon 470406">
            <a:extLst>
              <a:ext uri="{FF2B5EF4-FFF2-40B4-BE49-F238E27FC236}">
                <a16:creationId xmlns:a16="http://schemas.microsoft.com/office/drawing/2014/main" id="{EC342A75-6E87-A389-F599-D086E24A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01" y="1176398"/>
            <a:ext cx="1008997" cy="100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SpPr/>
          <p:nvPr/>
        </p:nvSpPr>
        <p:spPr>
          <a:xfrm>
            <a:off x="0" y="0"/>
            <a:ext cx="12191999" cy="3484342"/>
          </a:xfrm>
          <a:prstGeom prst="rect">
            <a:avLst/>
          </a:prstGeom>
          <a:solidFill>
            <a:srgbClr val="1F3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40" y="0"/>
            <a:ext cx="3409320" cy="348434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560278-49A2-FE5D-ACBF-2F8617F49F51}"/>
              </a:ext>
            </a:extLst>
          </p:cNvPr>
          <p:cNvSpPr/>
          <p:nvPr/>
        </p:nvSpPr>
        <p:spPr>
          <a:xfrm>
            <a:off x="857250" y="3009900"/>
            <a:ext cx="1143000" cy="1143000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1143AC-F211-131D-B202-F0A7CFBE2634}"/>
              </a:ext>
            </a:extLst>
          </p:cNvPr>
          <p:cNvSpPr/>
          <p:nvPr/>
        </p:nvSpPr>
        <p:spPr>
          <a:xfrm>
            <a:off x="3934140" y="3009900"/>
            <a:ext cx="1143000" cy="1143000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962904E-2772-98CC-6547-F55A3C1D3001}"/>
              </a:ext>
            </a:extLst>
          </p:cNvPr>
          <p:cNvSpPr txBox="1">
            <a:spLocks/>
          </p:cNvSpPr>
          <p:nvPr/>
        </p:nvSpPr>
        <p:spPr>
          <a:xfrm>
            <a:off x="214797" y="4453105"/>
            <a:ext cx="2427905" cy="14762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1E3C73"/>
                </a:solidFill>
                <a:latin typeface="Avenir Book" panose="02000503020000020003" pitchFamily="2" charset="0"/>
              </a:rPr>
              <a:t>Objective, Influence diagram and Blackbox model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6CB8500-F1BC-21CD-D49D-256119628768}"/>
              </a:ext>
            </a:extLst>
          </p:cNvPr>
          <p:cNvSpPr txBox="1">
            <a:spLocks/>
          </p:cNvSpPr>
          <p:nvPr/>
        </p:nvSpPr>
        <p:spPr>
          <a:xfrm>
            <a:off x="3291687" y="4453104"/>
            <a:ext cx="2427905" cy="329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>
                <a:solidFill>
                  <a:srgbClr val="1E3C73"/>
                </a:solidFill>
                <a:latin typeface="Avenir Book" panose="02000503020000020003" pitchFamily="2" charset="0"/>
              </a:rPr>
              <a:t>Model Overview</a:t>
            </a:r>
          </a:p>
        </p:txBody>
      </p:sp>
      <p:pic>
        <p:nvPicPr>
          <p:cNvPr id="2096" name="Picture 48" descr="page1image30208608">
            <a:extLst>
              <a:ext uri="{FF2B5EF4-FFF2-40B4-BE49-F238E27FC236}">
                <a16:creationId xmlns:a16="http://schemas.microsoft.com/office/drawing/2014/main" id="{715B7BB6-DFFA-641C-72B9-13DFC04B5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3" y="5680406"/>
            <a:ext cx="292100" cy="77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50" descr="page1image30209024">
            <a:extLst>
              <a:ext uri="{FF2B5EF4-FFF2-40B4-BE49-F238E27FC236}">
                <a16:creationId xmlns:a16="http://schemas.microsoft.com/office/drawing/2014/main" id="{DBF9D77F-2EBF-9D50-B354-742E1910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880" y="5655007"/>
            <a:ext cx="10287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powerpoint presentation Icon 802184">
            <a:extLst>
              <a:ext uri="{FF2B5EF4-FFF2-40B4-BE49-F238E27FC236}">
                <a16:creationId xmlns:a16="http://schemas.microsoft.com/office/drawing/2014/main" id="{7CCC87A9-8F66-E37F-E62E-D67FCCBD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859" y="3234253"/>
            <a:ext cx="782742" cy="78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27FD51D-7DBC-A4CD-1F17-514B5A92203B}"/>
              </a:ext>
            </a:extLst>
          </p:cNvPr>
          <p:cNvGrpSpPr/>
          <p:nvPr/>
        </p:nvGrpSpPr>
        <p:grpSpPr>
          <a:xfrm>
            <a:off x="9094013" y="3009900"/>
            <a:ext cx="2427905" cy="1772888"/>
            <a:chOff x="6368577" y="3009900"/>
            <a:chExt cx="2427905" cy="177288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B5F2BE7-B79B-F7BD-DBDB-C2B97FEF1013}"/>
                </a:ext>
              </a:extLst>
            </p:cNvPr>
            <p:cNvSpPr/>
            <p:nvPr/>
          </p:nvSpPr>
          <p:spPr>
            <a:xfrm>
              <a:off x="7011030" y="3009900"/>
              <a:ext cx="1143000" cy="1143000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7A7A4294-08FF-9178-B17C-8C2B388E65F8}"/>
                </a:ext>
              </a:extLst>
            </p:cNvPr>
            <p:cNvSpPr txBox="1">
              <a:spLocks/>
            </p:cNvSpPr>
            <p:nvPr/>
          </p:nvSpPr>
          <p:spPr>
            <a:xfrm>
              <a:off x="6368577" y="4453103"/>
              <a:ext cx="2427905" cy="32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b="1" dirty="0">
                  <a:solidFill>
                    <a:srgbClr val="1E3C73"/>
                  </a:solidFill>
                  <a:latin typeface="Avenir Book" panose="02000503020000020003" pitchFamily="2" charset="0"/>
                </a:rPr>
                <a:t>Sensitivity Analysis</a:t>
              </a:r>
            </a:p>
          </p:txBody>
        </p:sp>
        <p:pic>
          <p:nvPicPr>
            <p:cNvPr id="2106" name="Picture 58" descr="graph Icon 2486216">
              <a:extLst>
                <a:ext uri="{FF2B5EF4-FFF2-40B4-BE49-F238E27FC236}">
                  <a16:creationId xmlns:a16="http://schemas.microsoft.com/office/drawing/2014/main" id="{35439DB4-E771-7277-368E-6969076EF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8020" y="3179705"/>
              <a:ext cx="789017" cy="789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9ADF8F-BE8C-D9F1-034D-1280AB63D4BD}"/>
              </a:ext>
            </a:extLst>
          </p:cNvPr>
          <p:cNvGrpSpPr/>
          <p:nvPr/>
        </p:nvGrpSpPr>
        <p:grpSpPr>
          <a:xfrm>
            <a:off x="6363960" y="3009900"/>
            <a:ext cx="2427905" cy="1772888"/>
            <a:chOff x="9445467" y="3009900"/>
            <a:chExt cx="2427905" cy="177288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8C3EB53-2730-D940-01DC-A8D3228992D5}"/>
                </a:ext>
              </a:extLst>
            </p:cNvPr>
            <p:cNvSpPr/>
            <p:nvPr/>
          </p:nvSpPr>
          <p:spPr>
            <a:xfrm>
              <a:off x="10087920" y="3009900"/>
              <a:ext cx="1143000" cy="1143000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64212D26-77FA-FE5E-63E4-60B2D75566B8}"/>
                </a:ext>
              </a:extLst>
            </p:cNvPr>
            <p:cNvSpPr txBox="1">
              <a:spLocks/>
            </p:cNvSpPr>
            <p:nvPr/>
          </p:nvSpPr>
          <p:spPr>
            <a:xfrm>
              <a:off x="9445467" y="4453103"/>
              <a:ext cx="2427905" cy="32968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SG" b="1" dirty="0">
                  <a:solidFill>
                    <a:srgbClr val="1E3C73"/>
                  </a:solidFill>
                  <a:latin typeface="Avenir Book" panose="02000503020000020003" pitchFamily="2" charset="0"/>
                </a:rPr>
                <a:t>Demonstration</a:t>
              </a:r>
            </a:p>
          </p:txBody>
        </p:sp>
        <p:pic>
          <p:nvPicPr>
            <p:cNvPr id="2110" name="Picture 62" descr="presentation Icon 4515015">
              <a:extLst>
                <a:ext uri="{FF2B5EF4-FFF2-40B4-BE49-F238E27FC236}">
                  <a16:creationId xmlns:a16="http://schemas.microsoft.com/office/drawing/2014/main" id="{26378FC0-1CF4-6C79-1135-E38ECFE16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9430" y="3185635"/>
              <a:ext cx="879977" cy="879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12" name="Picture 64" descr="objective Icon 3405508">
            <a:extLst>
              <a:ext uri="{FF2B5EF4-FFF2-40B4-BE49-F238E27FC236}">
                <a16:creationId xmlns:a16="http://schemas.microsoft.com/office/drawing/2014/main" id="{7C655D42-179D-6A24-7F6C-D12607475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0" y="3101041"/>
            <a:ext cx="946344" cy="94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8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6096000" y="891232"/>
            <a:ext cx="5181601" cy="834190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6255651" y="1046848"/>
            <a:ext cx="4701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2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A7C32-79AF-66B7-5BE3-F6A2D83D5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6" y="1930025"/>
            <a:ext cx="5170861" cy="237646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A86B6D-3B0C-29AF-8852-75F7684D706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1937933"/>
          <a:ext cx="5181601" cy="2368556"/>
        </p:xfrm>
        <a:graphic>
          <a:graphicData uri="http://schemas.openxmlformats.org/drawingml/2006/table">
            <a:tbl>
              <a:tblPr/>
              <a:tblGrid>
                <a:gridCol w="1967789">
                  <a:extLst>
                    <a:ext uri="{9D8B030D-6E8A-4147-A177-3AD203B41FA5}">
                      <a16:colId xmlns:a16="http://schemas.microsoft.com/office/drawing/2014/main" val="288665117"/>
                    </a:ext>
                  </a:extLst>
                </a:gridCol>
                <a:gridCol w="927495">
                  <a:extLst>
                    <a:ext uri="{9D8B030D-6E8A-4147-A177-3AD203B41FA5}">
                      <a16:colId xmlns:a16="http://schemas.microsoft.com/office/drawing/2014/main" val="3968678874"/>
                    </a:ext>
                  </a:extLst>
                </a:gridCol>
                <a:gridCol w="1022633">
                  <a:extLst>
                    <a:ext uri="{9D8B030D-6E8A-4147-A177-3AD203B41FA5}">
                      <a16:colId xmlns:a16="http://schemas.microsoft.com/office/drawing/2014/main" val="2645502881"/>
                    </a:ext>
                  </a:extLst>
                </a:gridCol>
                <a:gridCol w="1263684">
                  <a:extLst>
                    <a:ext uri="{9D8B030D-6E8A-4147-A177-3AD203B41FA5}">
                      <a16:colId xmlns:a16="http://schemas.microsoft.com/office/drawing/2014/main" val="633093104"/>
                    </a:ext>
                  </a:extLst>
                </a:gridCol>
              </a:tblGrid>
              <a:tr h="35877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1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Attraction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1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Arrival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1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Wait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1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End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348707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Battlestar Galactica: Human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11:05:00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0:10:00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11:17:00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1090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Treasure Hunters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11:19:00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0:05:00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11:28:00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31184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Revenge of the Mummy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11:28:00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0:05:00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11:36:00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22562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Battlestar Galactica: Cylon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11:38:00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0:10:00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11:50:00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5926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Transformers The Ride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11:52:00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0:15:00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12:12:00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046018"/>
                  </a:ext>
                </a:extLst>
              </a:tr>
              <a:tr h="322708"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Lunch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12:12:00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1:00:00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300" b="0" i="0" u="none" strike="noStrike" dirty="0">
                          <a:solidFill>
                            <a:srgbClr val="1F3D73"/>
                          </a:solidFill>
                          <a:effectLst/>
                          <a:latin typeface="Arial" panose="020B0604020202020204" pitchFamily="34" charset="0"/>
                        </a:rPr>
                        <a:t>13:12:00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59974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B54C68C-A20E-C428-99A6-2B7E6426883C}"/>
              </a:ext>
            </a:extLst>
          </p:cNvPr>
          <p:cNvSpPr/>
          <p:nvPr/>
        </p:nvSpPr>
        <p:spPr>
          <a:xfrm>
            <a:off x="631546" y="891232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CE78A-57ED-3AD8-351C-D2AED638B93D}"/>
              </a:ext>
            </a:extLst>
          </p:cNvPr>
          <p:cNvSpPr txBox="1"/>
          <p:nvPr/>
        </p:nvSpPr>
        <p:spPr>
          <a:xfrm>
            <a:off x="893553" y="1042894"/>
            <a:ext cx="4657585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7B539-22A5-AD3F-9A07-0D70ECDD8A6D}"/>
              </a:ext>
            </a:extLst>
          </p:cNvPr>
          <p:cNvSpPr txBox="1"/>
          <p:nvPr/>
        </p:nvSpPr>
        <p:spPr>
          <a:xfrm>
            <a:off x="4134837" y="5198361"/>
            <a:ext cx="42416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Book" panose="02000503020000020003" pitchFamily="2" charset="0"/>
              </a:rPr>
              <a:t>Retrieve this route from Model 2</a:t>
            </a:r>
            <a:endParaRPr lang="en-SG" sz="2000" dirty="0">
              <a:solidFill>
                <a:schemeClr val="tx1">
                  <a:lumMod val="75000"/>
                  <a:lumOff val="25000"/>
                </a:schemeClr>
              </a:solidFill>
              <a:latin typeface="Avenir Book" panose="02000503020000020003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0E939F-752C-3718-CA28-0DC3158ECCA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08960" y="4454957"/>
            <a:ext cx="1025877" cy="943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5E48F7-5CDF-AFCE-14A4-2FEB132620A2}"/>
              </a:ext>
            </a:extLst>
          </p:cNvPr>
          <p:cNvCxnSpPr>
            <a:cxnSpLocks/>
          </p:cNvCxnSpPr>
          <p:nvPr/>
        </p:nvCxnSpPr>
        <p:spPr>
          <a:xfrm flipV="1">
            <a:off x="7679741" y="4461990"/>
            <a:ext cx="1113130" cy="957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A8117-0C19-37E2-BB60-2AFFFC2AFEBF}"/>
              </a:ext>
            </a:extLst>
          </p:cNvPr>
          <p:cNvSpPr txBox="1"/>
          <p:nvPr/>
        </p:nvSpPr>
        <p:spPr>
          <a:xfrm>
            <a:off x="647700" y="1919456"/>
            <a:ext cx="43475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1E3C73"/>
                </a:solidFill>
                <a:latin typeface="Avenir Book" panose="02000503020000020003" pitchFamily="2" charset="0"/>
              </a:rPr>
              <a:t>Ride waiting time has significant impact on theme park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1E3C73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1E3C73"/>
                </a:solidFill>
                <a:latin typeface="Avenir Book" panose="02000503020000020003" pitchFamily="2" charset="0"/>
              </a:rPr>
              <a:t>Longer waiting time at USS post-COVID-19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400" dirty="0">
              <a:solidFill>
                <a:srgbClr val="1E3C73"/>
              </a:solidFill>
              <a:latin typeface="Avenir Book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rgbClr val="1E3C73"/>
                </a:solidFill>
                <a:latin typeface="Avenir Book" panose="02000503020000020003" pitchFamily="2" charset="0"/>
              </a:rPr>
              <a:t>Personalised planner to minimise waiting time for visit</a:t>
            </a:r>
            <a:endParaRPr lang="en-SG" sz="2400" dirty="0">
              <a:solidFill>
                <a:srgbClr val="1E3C73"/>
              </a:solidFill>
              <a:latin typeface="Avenir Book" panose="02000503020000020003" pitchFamily="2" charset="0"/>
              <a:cs typeface="Calibri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5A9F33-21A2-227C-C101-3A713643C833}"/>
              </a:ext>
            </a:extLst>
          </p:cNvPr>
          <p:cNvSpPr txBox="1">
            <a:spLocks/>
          </p:cNvSpPr>
          <p:nvPr/>
        </p:nvSpPr>
        <p:spPr>
          <a:xfrm>
            <a:off x="736048" y="414505"/>
            <a:ext cx="931020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3200" b="1" dirty="0">
                <a:solidFill>
                  <a:srgbClr val="1E3C73"/>
                </a:solidFill>
                <a:latin typeface="Avenir Book" panose="02000503020000020003" pitchFamily="2" charset="0"/>
              </a:rPr>
              <a:t>Recap Objectives</a:t>
            </a:r>
          </a:p>
        </p:txBody>
      </p:sp>
      <p:pic>
        <p:nvPicPr>
          <p:cNvPr id="5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2563BADC-1AC6-D360-209E-B51B3BF65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2" t="6329" r="-113" b="-2889"/>
          <a:stretch/>
        </p:blipFill>
        <p:spPr>
          <a:xfrm>
            <a:off x="5462871" y="-1"/>
            <a:ext cx="6729129" cy="708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ubtitle 2">
            <a:extLst>
              <a:ext uri="{FF2B5EF4-FFF2-40B4-BE49-F238E27FC236}">
                <a16:creationId xmlns:a16="http://schemas.microsoft.com/office/drawing/2014/main" id="{20AEBFEA-4679-E152-182E-9703BDD67339}"/>
              </a:ext>
            </a:extLst>
          </p:cNvPr>
          <p:cNvSpPr txBox="1">
            <a:spLocks/>
          </p:cNvSpPr>
          <p:nvPr/>
        </p:nvSpPr>
        <p:spPr>
          <a:xfrm>
            <a:off x="736048" y="167501"/>
            <a:ext cx="931020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3200" b="1" dirty="0">
                <a:solidFill>
                  <a:srgbClr val="1E3C73"/>
                </a:solidFill>
                <a:latin typeface="Avenir Book" panose="02000503020000020003" pitchFamily="2" charset="0"/>
              </a:rPr>
              <a:t>Influence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30CE8A-4509-05BA-8121-AE3DBDC10A08}"/>
              </a:ext>
            </a:extLst>
          </p:cNvPr>
          <p:cNvSpPr/>
          <p:nvPr/>
        </p:nvSpPr>
        <p:spPr>
          <a:xfrm>
            <a:off x="611829" y="2704131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Departure time from USS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49922A-5006-77E1-0A43-0E3727CE2780}"/>
              </a:ext>
            </a:extLst>
          </p:cNvPr>
          <p:cNvSpPr/>
          <p:nvPr/>
        </p:nvSpPr>
        <p:spPr>
          <a:xfrm>
            <a:off x="10117633" y="3399011"/>
            <a:ext cx="1440000" cy="576000"/>
          </a:xfrm>
          <a:prstGeom prst="roundRect">
            <a:avLst/>
          </a:prstGeom>
          <a:solidFill>
            <a:srgbClr val="F3CDC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rgbClr val="CC0000"/>
                </a:solidFill>
              </a:rPr>
              <a:t>Total wait time + travel time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BA40A2-4E19-7A7C-71F6-C18CB82595CF}"/>
              </a:ext>
            </a:extLst>
          </p:cNvPr>
          <p:cNvSpPr/>
          <p:nvPr/>
        </p:nvSpPr>
        <p:spPr>
          <a:xfrm>
            <a:off x="611311" y="1913173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Arrival time at USS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4B8643B-2D8C-0EF8-28DF-A91CB2F924D5}"/>
              </a:ext>
            </a:extLst>
          </p:cNvPr>
          <p:cNvSpPr/>
          <p:nvPr/>
        </p:nvSpPr>
        <p:spPr>
          <a:xfrm>
            <a:off x="602402" y="5866147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Preferred attractions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C1CB6E-D291-3E51-091C-8BBB940CC358}"/>
              </a:ext>
            </a:extLst>
          </p:cNvPr>
          <p:cNvSpPr/>
          <p:nvPr/>
        </p:nvSpPr>
        <p:spPr>
          <a:xfrm>
            <a:off x="2851064" y="2459942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Wait time per ride</a:t>
            </a:r>
            <a:endParaRPr lang="en-GB" sz="140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5C04A1-DF38-A62B-2D1E-544B5525EFE7}"/>
              </a:ext>
            </a:extLst>
          </p:cNvPr>
          <p:cNvSpPr/>
          <p:nvPr/>
        </p:nvSpPr>
        <p:spPr>
          <a:xfrm>
            <a:off x="5259227" y="3855427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rgbClr val="00B050"/>
                </a:solidFill>
              </a:rPr>
              <a:t>Arrival time at ride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4283155-11F7-2376-E210-2BC14C3AE7B3}"/>
              </a:ext>
            </a:extLst>
          </p:cNvPr>
          <p:cNvSpPr/>
          <p:nvPr/>
        </p:nvSpPr>
        <p:spPr>
          <a:xfrm>
            <a:off x="2841870" y="5866147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Inter-ride distance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7F62C04-F035-F620-5F16-CAEE9BB97A04}"/>
              </a:ext>
            </a:extLst>
          </p:cNvPr>
          <p:cNvSpPr/>
          <p:nvPr/>
        </p:nvSpPr>
        <p:spPr>
          <a:xfrm>
            <a:off x="2823893" y="5002147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Distance from entrance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4C90137-A056-C2F9-CCF0-EF20DD9E75D3}"/>
              </a:ext>
            </a:extLst>
          </p:cNvPr>
          <p:cNvSpPr/>
          <p:nvPr/>
        </p:nvSpPr>
        <p:spPr>
          <a:xfrm>
            <a:off x="5235941" y="5866147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Walking pace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DDE180E-8910-499A-E1B5-4D9DC3FB4A0C}"/>
              </a:ext>
            </a:extLst>
          </p:cNvPr>
          <p:cNvSpPr/>
          <p:nvPr/>
        </p:nvSpPr>
        <p:spPr>
          <a:xfrm>
            <a:off x="4467184" y="1968782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Start time at ride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3057DB3-7205-E81E-5CF1-F33BBA9AAF98}"/>
              </a:ext>
            </a:extLst>
          </p:cNvPr>
          <p:cNvSpPr/>
          <p:nvPr/>
        </p:nvSpPr>
        <p:spPr>
          <a:xfrm>
            <a:off x="6331470" y="1539591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End time at ride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7955D4F-1DB2-52DF-A0E4-BA9B3CF5A27B}"/>
              </a:ext>
            </a:extLst>
          </p:cNvPr>
          <p:cNvSpPr/>
          <p:nvPr/>
        </p:nvSpPr>
        <p:spPr>
          <a:xfrm>
            <a:off x="4467184" y="1184438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Duration of ride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57AD4C-3D1B-02B7-0043-4A020805C4A7}"/>
              </a:ext>
            </a:extLst>
          </p:cNvPr>
          <p:cNvSpPr/>
          <p:nvPr/>
        </p:nvSpPr>
        <p:spPr>
          <a:xfrm>
            <a:off x="6784295" y="4856921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1">
                    <a:lumMod val="50000"/>
                  </a:schemeClr>
                </a:solidFill>
              </a:rPr>
              <a:t>Travel time between</a:t>
            </a:r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 rides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6E595F4-584E-9009-D11C-B216B22C5CF4}"/>
              </a:ext>
            </a:extLst>
          </p:cNvPr>
          <p:cNvSpPr/>
          <p:nvPr/>
        </p:nvSpPr>
        <p:spPr>
          <a:xfrm>
            <a:off x="8412926" y="4238249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Total travel time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AE07386-4528-2B08-AF5B-BF59E3E99799}"/>
              </a:ext>
            </a:extLst>
          </p:cNvPr>
          <p:cNvSpPr/>
          <p:nvPr/>
        </p:nvSpPr>
        <p:spPr>
          <a:xfrm>
            <a:off x="8412926" y="2459942"/>
            <a:ext cx="1440000" cy="57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1">
                    <a:lumMod val="50000"/>
                  </a:schemeClr>
                </a:solidFill>
              </a:rPr>
              <a:t>Total wait time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7553DA-CEF5-07AB-DCEF-CB312BACC2B6}"/>
              </a:ext>
            </a:extLst>
          </p:cNvPr>
          <p:cNvCxnSpPr>
            <a:cxnSpLocks/>
            <a:stCxn id="70" idx="3"/>
            <a:endCxn id="4" idx="1"/>
          </p:cNvCxnSpPr>
          <p:nvPr/>
        </p:nvCxnSpPr>
        <p:spPr>
          <a:xfrm>
            <a:off x="9852926" y="2747942"/>
            <a:ext cx="264707" cy="9390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47535C-25EB-43EE-84BE-EFCC6FD620B4}"/>
              </a:ext>
            </a:extLst>
          </p:cNvPr>
          <p:cNvCxnSpPr>
            <a:cxnSpLocks/>
            <a:stCxn id="69" idx="3"/>
            <a:endCxn id="4" idx="1"/>
          </p:cNvCxnSpPr>
          <p:nvPr/>
        </p:nvCxnSpPr>
        <p:spPr>
          <a:xfrm flipV="1">
            <a:off x="9852926" y="3687011"/>
            <a:ext cx="264707" cy="8392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16E9F0B-86DF-0EB8-B191-AE8B4624B034}"/>
              </a:ext>
            </a:extLst>
          </p:cNvPr>
          <p:cNvCxnSpPr>
            <a:cxnSpLocks/>
            <a:stCxn id="48" idx="3"/>
            <a:endCxn id="70" idx="1"/>
          </p:cNvCxnSpPr>
          <p:nvPr/>
        </p:nvCxnSpPr>
        <p:spPr>
          <a:xfrm>
            <a:off x="4291064" y="2747942"/>
            <a:ext cx="41218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D5BD53-B89E-C8FD-D31F-944FCBF8A67B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8224295" y="4526249"/>
            <a:ext cx="188631" cy="6186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C0C95D-4742-2481-B51F-21A2AF940A83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4291064" y="2747942"/>
            <a:ext cx="968163" cy="13954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52D615-0DDE-2C3D-1AD3-4818D740E750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5187184" y="2544782"/>
            <a:ext cx="792043" cy="13106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90FE023-4A1D-D06C-9B57-8356EF3B78F2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5907184" y="1827591"/>
            <a:ext cx="424286" cy="42919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CD5ED87-4B3A-31A6-E915-47D6836740C6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5907184" y="1472438"/>
            <a:ext cx="424286" cy="35515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A0EF08A-4189-92C0-B702-2C9CFA911630}"/>
              </a:ext>
            </a:extLst>
          </p:cNvPr>
          <p:cNvCxnSpPr>
            <a:cxnSpLocks/>
            <a:stCxn id="20" idx="3"/>
            <a:endCxn id="48" idx="1"/>
          </p:cNvCxnSpPr>
          <p:nvPr/>
        </p:nvCxnSpPr>
        <p:spPr>
          <a:xfrm>
            <a:off x="2051311" y="2201173"/>
            <a:ext cx="799753" cy="5467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C1ACC2E-7604-AA1D-3B2C-A7FA2E4CE601}"/>
              </a:ext>
            </a:extLst>
          </p:cNvPr>
          <p:cNvCxnSpPr>
            <a:cxnSpLocks/>
            <a:stCxn id="41" idx="3"/>
            <a:endCxn id="62" idx="1"/>
          </p:cNvCxnSpPr>
          <p:nvPr/>
        </p:nvCxnSpPr>
        <p:spPr>
          <a:xfrm>
            <a:off x="2042402" y="6154147"/>
            <a:ext cx="7994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CC3263-EFE0-4E83-BAA2-F108795233BA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 flipV="1">
            <a:off x="2042402" y="2747942"/>
            <a:ext cx="808662" cy="34062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DC1B741-0AB2-D463-E78B-008F5940EFFA}"/>
              </a:ext>
            </a:extLst>
          </p:cNvPr>
          <p:cNvCxnSpPr>
            <a:cxnSpLocks/>
            <a:stCxn id="62" idx="3"/>
            <a:endCxn id="52" idx="2"/>
          </p:cNvCxnSpPr>
          <p:nvPr/>
        </p:nvCxnSpPr>
        <p:spPr>
          <a:xfrm flipV="1">
            <a:off x="4281870" y="4431427"/>
            <a:ext cx="1697357" cy="1722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8F51DE-F96C-050D-C8B9-F4A0FD98BF48}"/>
              </a:ext>
            </a:extLst>
          </p:cNvPr>
          <p:cNvCxnSpPr>
            <a:cxnSpLocks/>
            <a:stCxn id="63" idx="3"/>
            <a:endCxn id="52" idx="2"/>
          </p:cNvCxnSpPr>
          <p:nvPr/>
        </p:nvCxnSpPr>
        <p:spPr>
          <a:xfrm flipV="1">
            <a:off x="4263893" y="4431427"/>
            <a:ext cx="1715334" cy="858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99A7AFC-6378-7D26-D5DD-1F31841136C9}"/>
              </a:ext>
            </a:extLst>
          </p:cNvPr>
          <p:cNvCxnSpPr>
            <a:cxnSpLocks/>
            <a:stCxn id="64" idx="0"/>
            <a:endCxn id="52" idx="2"/>
          </p:cNvCxnSpPr>
          <p:nvPr/>
        </p:nvCxnSpPr>
        <p:spPr>
          <a:xfrm flipV="1">
            <a:off x="5955941" y="4431427"/>
            <a:ext cx="23286" cy="1434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1264046-205B-1A68-EF7B-A4955909F5AF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 flipV="1">
            <a:off x="2051829" y="2747942"/>
            <a:ext cx="799235" cy="2441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2BAEC9B-13A6-1909-71DB-68D6DB786768}"/>
              </a:ext>
            </a:extLst>
          </p:cNvPr>
          <p:cNvCxnSpPr>
            <a:cxnSpLocks/>
            <a:stCxn id="41" idx="3"/>
            <a:endCxn id="63" idx="1"/>
          </p:cNvCxnSpPr>
          <p:nvPr/>
        </p:nvCxnSpPr>
        <p:spPr>
          <a:xfrm flipV="1">
            <a:off x="2042402" y="5290147"/>
            <a:ext cx="781491" cy="86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891C539-5435-37DB-8503-1B8C0A45EF57}"/>
              </a:ext>
            </a:extLst>
          </p:cNvPr>
          <p:cNvCxnSpPr>
            <a:cxnSpLocks/>
            <a:stCxn id="64" idx="0"/>
            <a:endCxn id="68" idx="1"/>
          </p:cNvCxnSpPr>
          <p:nvPr/>
        </p:nvCxnSpPr>
        <p:spPr>
          <a:xfrm flipV="1">
            <a:off x="5955941" y="5144921"/>
            <a:ext cx="828354" cy="721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EA09050-BC20-5520-D23B-8D4B16973B41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>
          <a:xfrm flipV="1">
            <a:off x="4263893" y="5144921"/>
            <a:ext cx="2520402" cy="145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7C2BB-5EEF-94D6-07A9-49370B561B22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4281870" y="5144921"/>
            <a:ext cx="2502425" cy="10092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F1D892-B45C-BA3A-5422-7683DBA0B799}"/>
              </a:ext>
            </a:extLst>
          </p:cNvPr>
          <p:cNvCxnSpPr>
            <a:cxnSpLocks/>
            <a:stCxn id="66" idx="2"/>
            <a:endCxn id="52" idx="0"/>
          </p:cNvCxnSpPr>
          <p:nvPr/>
        </p:nvCxnSpPr>
        <p:spPr>
          <a:xfrm flipH="1">
            <a:off x="5979227" y="2115591"/>
            <a:ext cx="1072243" cy="17398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AF71FC2-0C0C-988D-341E-1D44F467C54C}"/>
              </a:ext>
            </a:extLst>
          </p:cNvPr>
          <p:cNvCxnSpPr>
            <a:cxnSpLocks/>
          </p:cNvCxnSpPr>
          <p:nvPr/>
        </p:nvCxnSpPr>
        <p:spPr>
          <a:xfrm flipH="1" flipV="1">
            <a:off x="4281870" y="2617029"/>
            <a:ext cx="975367" cy="13911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1DF2F4-120A-9F99-CD9D-86456E97BD3E}"/>
              </a:ext>
            </a:extLst>
          </p:cNvPr>
          <p:cNvCxnSpPr>
            <a:cxnSpLocks/>
          </p:cNvCxnSpPr>
          <p:nvPr/>
        </p:nvCxnSpPr>
        <p:spPr>
          <a:xfrm flipH="1">
            <a:off x="4263893" y="4441817"/>
            <a:ext cx="1548000" cy="75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1E026AC-1D64-2C1F-9C58-34DD4CA77409}"/>
              </a:ext>
            </a:extLst>
          </p:cNvPr>
          <p:cNvCxnSpPr>
            <a:cxnSpLocks/>
          </p:cNvCxnSpPr>
          <p:nvPr/>
        </p:nvCxnSpPr>
        <p:spPr>
          <a:xfrm flipH="1">
            <a:off x="4279478" y="4446218"/>
            <a:ext cx="1788191" cy="18193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0109F19-5CF0-3929-681B-C6815D1AE8C2}"/>
              </a:ext>
            </a:extLst>
          </p:cNvPr>
          <p:cNvGrpSpPr/>
          <p:nvPr/>
        </p:nvGrpSpPr>
        <p:grpSpPr>
          <a:xfrm>
            <a:off x="8374207" y="5199204"/>
            <a:ext cx="3183426" cy="1436024"/>
            <a:chOff x="7081812" y="5713240"/>
            <a:chExt cx="3183426" cy="1436024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808CDC2-CCB7-289C-0050-95583DD9F876}"/>
                </a:ext>
              </a:extLst>
            </p:cNvPr>
            <p:cNvSpPr/>
            <p:nvPr/>
          </p:nvSpPr>
          <p:spPr>
            <a:xfrm>
              <a:off x="7174243" y="6480405"/>
              <a:ext cx="1440000" cy="576000"/>
            </a:xfrm>
            <a:prstGeom prst="roundRect">
              <a:avLst/>
            </a:prstGeom>
            <a:solidFill>
              <a:srgbClr val="F3CDC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aseline="0" dirty="0">
                  <a:solidFill>
                    <a:srgbClr val="CC0000"/>
                  </a:solidFill>
                </a:rPr>
                <a:t>Performance Measure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02D22BA-5020-1814-9F51-8315D11B7C32}"/>
                </a:ext>
              </a:extLst>
            </p:cNvPr>
            <p:cNvSpPr/>
            <p:nvPr/>
          </p:nvSpPr>
          <p:spPr>
            <a:xfrm>
              <a:off x="7174243" y="5815915"/>
              <a:ext cx="1440000" cy="57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aseline="0" dirty="0">
                  <a:solidFill>
                    <a:schemeClr val="accent4">
                      <a:lumMod val="75000"/>
                    </a:schemeClr>
                  </a:solidFill>
                </a:rPr>
                <a:t>Parameters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C0E7C186-7892-59B0-4322-F1A47FAF272D}"/>
                </a:ext>
              </a:extLst>
            </p:cNvPr>
            <p:cNvSpPr/>
            <p:nvPr/>
          </p:nvSpPr>
          <p:spPr>
            <a:xfrm>
              <a:off x="8723465" y="6479998"/>
              <a:ext cx="1440000" cy="576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dirty="0">
                  <a:solidFill>
                    <a:schemeClr val="accent1">
                      <a:lumMod val="50000"/>
                    </a:schemeClr>
                  </a:solidFill>
                </a:rPr>
                <a:t>Consequence Variable</a:t>
              </a:r>
              <a:endParaRPr lang="en-GB" sz="1400" baseline="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216C124-10DD-F55D-75B8-2BC2E1F863DD}"/>
                </a:ext>
              </a:extLst>
            </p:cNvPr>
            <p:cNvSpPr/>
            <p:nvPr/>
          </p:nvSpPr>
          <p:spPr>
            <a:xfrm>
              <a:off x="8723465" y="5815915"/>
              <a:ext cx="1440000" cy="576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400" baseline="0" dirty="0">
                  <a:solidFill>
                    <a:srgbClr val="00B050"/>
                  </a:solidFill>
                </a:rPr>
                <a:t>Decisions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22AAD0C-EF23-BBD0-90C8-1B8495C6130D}"/>
                </a:ext>
              </a:extLst>
            </p:cNvPr>
            <p:cNvSpPr/>
            <p:nvPr/>
          </p:nvSpPr>
          <p:spPr>
            <a:xfrm>
              <a:off x="7081812" y="5713240"/>
              <a:ext cx="3183426" cy="143602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AA808945-F8B8-CCAE-F84A-B10171CD0FAC}"/>
              </a:ext>
            </a:extLst>
          </p:cNvPr>
          <p:cNvSpPr/>
          <p:nvPr/>
        </p:nvSpPr>
        <p:spPr>
          <a:xfrm>
            <a:off x="611311" y="4286047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Preferred itinerary type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34D73C-3391-E12B-7DDB-3D66085F404C}"/>
              </a:ext>
            </a:extLst>
          </p:cNvPr>
          <p:cNvCxnSpPr>
            <a:cxnSpLocks/>
            <a:stCxn id="101" idx="3"/>
            <a:endCxn id="48" idx="1"/>
          </p:cNvCxnSpPr>
          <p:nvPr/>
        </p:nvCxnSpPr>
        <p:spPr>
          <a:xfrm flipV="1">
            <a:off x="2051311" y="2747942"/>
            <a:ext cx="799753" cy="18261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D32EC62-DFBA-C23E-7F11-D526CBB08142}"/>
              </a:ext>
            </a:extLst>
          </p:cNvPr>
          <p:cNvSpPr/>
          <p:nvPr/>
        </p:nvSpPr>
        <p:spPr>
          <a:xfrm>
            <a:off x="603317" y="3495089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Lunch time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63FD2BE-9C93-589A-06C5-6BE241C22CC3}"/>
              </a:ext>
            </a:extLst>
          </p:cNvPr>
          <p:cNvCxnSpPr>
            <a:cxnSpLocks/>
            <a:stCxn id="103" idx="3"/>
            <a:endCxn id="48" idx="1"/>
          </p:cNvCxnSpPr>
          <p:nvPr/>
        </p:nvCxnSpPr>
        <p:spPr>
          <a:xfrm flipV="1">
            <a:off x="2043317" y="2747942"/>
            <a:ext cx="807747" cy="10351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17DCAE44-83CC-6AFB-13FC-53C110495E95}"/>
              </a:ext>
            </a:extLst>
          </p:cNvPr>
          <p:cNvSpPr/>
          <p:nvPr/>
        </p:nvSpPr>
        <p:spPr>
          <a:xfrm>
            <a:off x="611311" y="1091509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baseline="0" dirty="0">
                <a:solidFill>
                  <a:schemeClr val="accent4">
                    <a:lumMod val="75000"/>
                  </a:schemeClr>
                </a:solidFill>
              </a:rPr>
              <a:t>Day of visit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C5755B-6D8D-FA7E-F8DB-7DC165A8E2CE}"/>
              </a:ext>
            </a:extLst>
          </p:cNvPr>
          <p:cNvCxnSpPr>
            <a:cxnSpLocks/>
            <a:stCxn id="105" idx="3"/>
            <a:endCxn id="48" idx="1"/>
          </p:cNvCxnSpPr>
          <p:nvPr/>
        </p:nvCxnSpPr>
        <p:spPr>
          <a:xfrm>
            <a:off x="2051311" y="1379509"/>
            <a:ext cx="799753" cy="136843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1185A79-A54D-8C0B-AD52-F6FBCE9D811F}"/>
              </a:ext>
            </a:extLst>
          </p:cNvPr>
          <p:cNvSpPr/>
          <p:nvPr/>
        </p:nvSpPr>
        <p:spPr>
          <a:xfrm>
            <a:off x="603317" y="5077005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4">
                    <a:lumMod val="75000"/>
                  </a:schemeClr>
                </a:solidFill>
              </a:rPr>
              <a:t>Change in visitorship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CC85443-892C-B192-4AC3-3903968107B1}"/>
              </a:ext>
            </a:extLst>
          </p:cNvPr>
          <p:cNvCxnSpPr>
            <a:cxnSpLocks/>
            <a:stCxn id="107" idx="3"/>
            <a:endCxn id="48" idx="1"/>
          </p:cNvCxnSpPr>
          <p:nvPr/>
        </p:nvCxnSpPr>
        <p:spPr>
          <a:xfrm flipV="1">
            <a:off x="2043317" y="2747942"/>
            <a:ext cx="807747" cy="26170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95A9F33-21A2-227C-C101-3A713643C833}"/>
              </a:ext>
            </a:extLst>
          </p:cNvPr>
          <p:cNvSpPr txBox="1">
            <a:spLocks/>
          </p:cNvSpPr>
          <p:nvPr/>
        </p:nvSpPr>
        <p:spPr>
          <a:xfrm>
            <a:off x="736048" y="414505"/>
            <a:ext cx="931020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3200" b="1" dirty="0">
                <a:solidFill>
                  <a:srgbClr val="1E3C73"/>
                </a:solidFill>
                <a:latin typeface="Avenir Book" panose="02000503020000020003" pitchFamily="2" charset="0"/>
              </a:rPr>
              <a:t>Blackbox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D7C15-4960-B640-AE19-6D0D0ABFAFD2}"/>
              </a:ext>
            </a:extLst>
          </p:cNvPr>
          <p:cNvSpPr/>
          <p:nvPr/>
        </p:nvSpPr>
        <p:spPr>
          <a:xfrm>
            <a:off x="4378260" y="1782933"/>
            <a:ext cx="2524126" cy="2628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Blackbox</a:t>
            </a:r>
            <a:endParaRPr lang="en-SG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96F39-43BA-4F68-90F1-9F0DA7F03337}"/>
              </a:ext>
            </a:extLst>
          </p:cNvPr>
          <p:cNvCxnSpPr>
            <a:cxnSpLocks/>
          </p:cNvCxnSpPr>
          <p:nvPr/>
        </p:nvCxnSpPr>
        <p:spPr>
          <a:xfrm>
            <a:off x="3438290" y="206017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6A0B0E-B6EE-836A-6F0B-48581365995A}"/>
              </a:ext>
            </a:extLst>
          </p:cNvPr>
          <p:cNvCxnSpPr>
            <a:cxnSpLocks/>
          </p:cNvCxnSpPr>
          <p:nvPr/>
        </p:nvCxnSpPr>
        <p:spPr>
          <a:xfrm>
            <a:off x="3438290" y="421917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6ED5D9-E904-4678-7F4F-1616C6A7BA07}"/>
              </a:ext>
            </a:extLst>
          </p:cNvPr>
          <p:cNvCxnSpPr>
            <a:cxnSpLocks/>
          </p:cNvCxnSpPr>
          <p:nvPr/>
        </p:nvCxnSpPr>
        <p:spPr>
          <a:xfrm>
            <a:off x="7076840" y="206017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83E2BE-90F8-732D-2574-09A6D3D6B038}"/>
              </a:ext>
            </a:extLst>
          </p:cNvPr>
          <p:cNvCxnSpPr>
            <a:cxnSpLocks/>
          </p:cNvCxnSpPr>
          <p:nvPr/>
        </p:nvCxnSpPr>
        <p:spPr>
          <a:xfrm>
            <a:off x="7076840" y="4219178"/>
            <a:ext cx="72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E1CAD-871D-7E10-842D-0CB6720545C7}"/>
              </a:ext>
            </a:extLst>
          </p:cNvPr>
          <p:cNvSpPr/>
          <p:nvPr/>
        </p:nvSpPr>
        <p:spPr>
          <a:xfrm>
            <a:off x="1228865" y="2409542"/>
            <a:ext cx="2409142" cy="4148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Arrival time at ride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077794-2A18-06C8-D682-AB245D17134C}"/>
              </a:ext>
            </a:extLst>
          </p:cNvPr>
          <p:cNvSpPr txBox="1"/>
          <p:nvPr/>
        </p:nvSpPr>
        <p:spPr>
          <a:xfrm>
            <a:off x="1953300" y="1829344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Decisions</a:t>
            </a:r>
            <a:endParaRPr lang="en-S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7FF9E-4BCE-E551-B696-F9097B5B8BBE}"/>
              </a:ext>
            </a:extLst>
          </p:cNvPr>
          <p:cNvSpPr txBox="1"/>
          <p:nvPr/>
        </p:nvSpPr>
        <p:spPr>
          <a:xfrm>
            <a:off x="1710350" y="3983012"/>
            <a:ext cx="160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D9E345-B349-66DF-1A10-295DEEC272D5}"/>
              </a:ext>
            </a:extLst>
          </p:cNvPr>
          <p:cNvSpPr txBox="1"/>
          <p:nvPr/>
        </p:nvSpPr>
        <p:spPr>
          <a:xfrm>
            <a:off x="7918956" y="1829345"/>
            <a:ext cx="296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Performance Measure</a:t>
            </a:r>
            <a:endParaRPr lang="en-SG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B37D4-F847-00D9-7C39-7CD3B770DFBA}"/>
              </a:ext>
            </a:extLst>
          </p:cNvPr>
          <p:cNvSpPr txBox="1"/>
          <p:nvPr/>
        </p:nvSpPr>
        <p:spPr>
          <a:xfrm>
            <a:off x="7918956" y="3988345"/>
            <a:ext cx="3075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Consequence Variables</a:t>
            </a:r>
            <a:endParaRPr lang="en-SG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C2981E-16C8-F5B9-A756-1EEC33E1DD9B}"/>
              </a:ext>
            </a:extLst>
          </p:cNvPr>
          <p:cNvSpPr/>
          <p:nvPr/>
        </p:nvSpPr>
        <p:spPr>
          <a:xfrm>
            <a:off x="434224" y="4610645"/>
            <a:ext cx="5124021" cy="149256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Day of visit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Arrival time at 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Departure time from 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Lunch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Preferred itinerary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Change in visitorship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Preferred attractions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Duration of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Walking pace</a:t>
            </a:r>
            <a:endParaRPr lang="en-S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277E20-5CD3-E872-A95E-5EFAA8BE6AF1}"/>
              </a:ext>
            </a:extLst>
          </p:cNvPr>
          <p:cNvSpPr/>
          <p:nvPr/>
        </p:nvSpPr>
        <p:spPr>
          <a:xfrm>
            <a:off x="7795709" y="2412606"/>
            <a:ext cx="3281593" cy="411824"/>
          </a:xfrm>
          <a:prstGeom prst="rect">
            <a:avLst/>
          </a:prstGeom>
          <a:noFill/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0000"/>
                </a:solidFill>
              </a:rPr>
              <a:t>Total wait time + travel time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937739-AF07-6013-BA2D-9424C64153EA}"/>
              </a:ext>
            </a:extLst>
          </p:cNvPr>
          <p:cNvSpPr/>
          <p:nvPr/>
        </p:nvSpPr>
        <p:spPr>
          <a:xfrm>
            <a:off x="7076840" y="4610645"/>
            <a:ext cx="4630043" cy="14925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Wait time per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Distance from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Inter-ride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Start time at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End time of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Travel time between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wait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travel time</a:t>
            </a:r>
          </a:p>
        </p:txBody>
      </p:sp>
    </p:spTree>
    <p:extLst>
      <p:ext uri="{BB962C8B-B14F-4D97-AF65-F5344CB8AC3E}">
        <p14:creationId xmlns:p14="http://schemas.microsoft.com/office/powerpoint/2010/main" val="3476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95A9F33-21A2-227C-C101-3A713643C833}"/>
              </a:ext>
            </a:extLst>
          </p:cNvPr>
          <p:cNvSpPr txBox="1">
            <a:spLocks/>
          </p:cNvSpPr>
          <p:nvPr/>
        </p:nvSpPr>
        <p:spPr>
          <a:xfrm>
            <a:off x="422810" y="1417399"/>
            <a:ext cx="2557682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SG" sz="4400" b="1" dirty="0">
                <a:solidFill>
                  <a:srgbClr val="1E3C73"/>
                </a:solidFill>
                <a:latin typeface="Avenir Book" panose="02000503020000020003" pitchFamily="2" charset="0"/>
              </a:rPr>
              <a:t>Trade-off decisions made by users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717437-AF1B-1C8F-BDD6-D9095A3AC365}"/>
              </a:ext>
            </a:extLst>
          </p:cNvPr>
          <p:cNvCxnSpPr>
            <a:cxnSpLocks/>
          </p:cNvCxnSpPr>
          <p:nvPr/>
        </p:nvCxnSpPr>
        <p:spPr>
          <a:xfrm>
            <a:off x="5164639" y="3558488"/>
            <a:ext cx="5545532" cy="0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9B37E5-E801-8960-CA0F-357887209654}"/>
              </a:ext>
            </a:extLst>
          </p:cNvPr>
          <p:cNvCxnSpPr>
            <a:cxnSpLocks/>
          </p:cNvCxnSpPr>
          <p:nvPr/>
        </p:nvCxnSpPr>
        <p:spPr>
          <a:xfrm flipV="1">
            <a:off x="6094914" y="3558488"/>
            <a:ext cx="1724023" cy="2238374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E2D44D-F843-B949-0CA3-7D838B38E601}"/>
              </a:ext>
            </a:extLst>
          </p:cNvPr>
          <p:cNvCxnSpPr>
            <a:cxnSpLocks/>
          </p:cNvCxnSpPr>
          <p:nvPr/>
        </p:nvCxnSpPr>
        <p:spPr>
          <a:xfrm>
            <a:off x="6083898" y="1320115"/>
            <a:ext cx="1724023" cy="2238374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F2E230-FDF4-6DBD-AD72-8FD3CA6C323A}"/>
              </a:ext>
            </a:extLst>
          </p:cNvPr>
          <p:cNvCxnSpPr>
            <a:cxnSpLocks/>
          </p:cNvCxnSpPr>
          <p:nvPr/>
        </p:nvCxnSpPr>
        <p:spPr>
          <a:xfrm>
            <a:off x="4613667" y="1326175"/>
            <a:ext cx="1473695" cy="0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FCBC3C0-2DED-F4FB-1B11-3B377EAFEA58}"/>
              </a:ext>
            </a:extLst>
          </p:cNvPr>
          <p:cNvCxnSpPr>
            <a:cxnSpLocks/>
          </p:cNvCxnSpPr>
          <p:nvPr/>
        </p:nvCxnSpPr>
        <p:spPr>
          <a:xfrm>
            <a:off x="4633919" y="5794985"/>
            <a:ext cx="1473695" cy="0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953169-D52B-9369-76CF-1087AD7E0ED4}"/>
              </a:ext>
            </a:extLst>
          </p:cNvPr>
          <p:cNvCxnSpPr>
            <a:cxnSpLocks/>
          </p:cNvCxnSpPr>
          <p:nvPr/>
        </p:nvCxnSpPr>
        <p:spPr>
          <a:xfrm flipH="1" flipV="1">
            <a:off x="7840969" y="3558488"/>
            <a:ext cx="1724023" cy="2238374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172AF9-F99F-4FB0-9FBE-7C404ED1117E}"/>
              </a:ext>
            </a:extLst>
          </p:cNvPr>
          <p:cNvCxnSpPr>
            <a:cxnSpLocks/>
          </p:cNvCxnSpPr>
          <p:nvPr/>
        </p:nvCxnSpPr>
        <p:spPr>
          <a:xfrm flipH="1">
            <a:off x="7829953" y="1320115"/>
            <a:ext cx="1724023" cy="2238374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CBA783-7A58-084B-46E0-1D58103C75F9}"/>
              </a:ext>
            </a:extLst>
          </p:cNvPr>
          <p:cNvCxnSpPr>
            <a:cxnSpLocks/>
          </p:cNvCxnSpPr>
          <p:nvPr/>
        </p:nvCxnSpPr>
        <p:spPr>
          <a:xfrm flipH="1">
            <a:off x="9544740" y="1326175"/>
            <a:ext cx="1473695" cy="0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4A4489-1A1F-8EC3-35E1-35B8A5549B9E}"/>
              </a:ext>
            </a:extLst>
          </p:cNvPr>
          <p:cNvCxnSpPr>
            <a:cxnSpLocks/>
          </p:cNvCxnSpPr>
          <p:nvPr/>
        </p:nvCxnSpPr>
        <p:spPr>
          <a:xfrm flipH="1">
            <a:off x="9564992" y="5794985"/>
            <a:ext cx="1473695" cy="0"/>
          </a:xfrm>
          <a:prstGeom prst="line">
            <a:avLst/>
          </a:prstGeom>
          <a:ln w="53975">
            <a:solidFill>
              <a:srgbClr val="1E3C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EF01E9A-1DF0-6B3C-08F3-BBBC4D0B0F80}"/>
              </a:ext>
            </a:extLst>
          </p:cNvPr>
          <p:cNvSpPr/>
          <p:nvPr/>
        </p:nvSpPr>
        <p:spPr>
          <a:xfrm>
            <a:off x="6938318" y="2636943"/>
            <a:ext cx="1843087" cy="184308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250ECE-8D1B-7434-4F6A-7B24AE1EB0B2}"/>
              </a:ext>
            </a:extLst>
          </p:cNvPr>
          <p:cNvSpPr/>
          <p:nvPr/>
        </p:nvSpPr>
        <p:spPr>
          <a:xfrm>
            <a:off x="4058879" y="754566"/>
            <a:ext cx="1325667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day?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B7368A0-8061-EBA1-1194-823C12F05E3F}"/>
              </a:ext>
            </a:extLst>
          </p:cNvPr>
          <p:cNvSpPr/>
          <p:nvPr/>
        </p:nvSpPr>
        <p:spPr>
          <a:xfrm>
            <a:off x="3733911" y="2787560"/>
            <a:ext cx="1823088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Arrival/ Departure Time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EC7210-CD08-F30C-65FB-48814DF73B14}"/>
              </a:ext>
            </a:extLst>
          </p:cNvPr>
          <p:cNvSpPr/>
          <p:nvPr/>
        </p:nvSpPr>
        <p:spPr>
          <a:xfrm>
            <a:off x="3950833" y="4847940"/>
            <a:ext cx="1325667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Walking Pace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F1E04A-43E8-6A4F-CC9B-797480ECC8AE}"/>
              </a:ext>
            </a:extLst>
          </p:cNvPr>
          <p:cNvSpPr/>
          <p:nvPr/>
        </p:nvSpPr>
        <p:spPr>
          <a:xfrm>
            <a:off x="10435243" y="754566"/>
            <a:ext cx="1325667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Lunch?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58FBC4F-1C1D-A974-7F27-CF46FF1EEE25}"/>
              </a:ext>
            </a:extLst>
          </p:cNvPr>
          <p:cNvSpPr/>
          <p:nvPr/>
        </p:nvSpPr>
        <p:spPr>
          <a:xfrm>
            <a:off x="10327197" y="4847940"/>
            <a:ext cx="1325667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97BB8EC-11C5-DE9B-FB76-0CA24D1D22CF}"/>
              </a:ext>
            </a:extLst>
          </p:cNvPr>
          <p:cNvSpPr/>
          <p:nvPr/>
        </p:nvSpPr>
        <p:spPr>
          <a:xfrm>
            <a:off x="9946102" y="2814946"/>
            <a:ext cx="1823088" cy="1325667"/>
          </a:xfrm>
          <a:prstGeom prst="ellipse">
            <a:avLst/>
          </a:prstGeom>
          <a:solidFill>
            <a:srgbClr val="1E3C73"/>
          </a:solidFill>
          <a:ln w="476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Preference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C611D375-DAEA-4BD0-B212-920A081DAE27}"/>
              </a:ext>
            </a:extLst>
          </p:cNvPr>
          <p:cNvSpPr/>
          <p:nvPr/>
        </p:nvSpPr>
        <p:spPr>
          <a:xfrm rot="8364010">
            <a:off x="6537024" y="2012588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39782901-1A3C-5B9F-C1A8-7D9D5FA2C3EE}"/>
              </a:ext>
            </a:extLst>
          </p:cNvPr>
          <p:cNvSpPr/>
          <p:nvPr/>
        </p:nvSpPr>
        <p:spPr>
          <a:xfrm rot="5400000">
            <a:off x="6044918" y="3383709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616B10-F2C1-BB19-27AD-26D5772E9EFC}"/>
              </a:ext>
            </a:extLst>
          </p:cNvPr>
          <p:cNvSpPr/>
          <p:nvPr/>
        </p:nvSpPr>
        <p:spPr>
          <a:xfrm rot="16200000" flipH="1">
            <a:off x="9148324" y="3382976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129B39E1-2543-31A2-DF89-30A7F19EAAB1}"/>
              </a:ext>
            </a:extLst>
          </p:cNvPr>
          <p:cNvSpPr/>
          <p:nvPr/>
        </p:nvSpPr>
        <p:spPr>
          <a:xfrm rot="2318931">
            <a:off x="6417868" y="4946851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C36263A6-026D-B362-2DDE-77B2E0464E2E}"/>
              </a:ext>
            </a:extLst>
          </p:cNvPr>
          <p:cNvSpPr/>
          <p:nvPr/>
        </p:nvSpPr>
        <p:spPr>
          <a:xfrm rot="19281069" flipH="1">
            <a:off x="8840809" y="4938831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801EF5EA-3D8E-054D-D5AB-BCB9A85A63C3}"/>
              </a:ext>
            </a:extLst>
          </p:cNvPr>
          <p:cNvSpPr/>
          <p:nvPr/>
        </p:nvSpPr>
        <p:spPr>
          <a:xfrm rot="13235990" flipH="1">
            <a:off x="8708902" y="2004568"/>
            <a:ext cx="405481" cy="349553"/>
          </a:xfrm>
          <a:prstGeom prst="triangle">
            <a:avLst/>
          </a:prstGeom>
          <a:solidFill>
            <a:srgbClr val="1E3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5CD0A370-471F-A6A5-DCE2-9A0DDB4D1C11}"/>
              </a:ext>
            </a:extLst>
          </p:cNvPr>
          <p:cNvSpPr txBox="1">
            <a:spLocks/>
          </p:cNvSpPr>
          <p:nvPr/>
        </p:nvSpPr>
        <p:spPr>
          <a:xfrm>
            <a:off x="1440898" y="167501"/>
            <a:ext cx="9310203" cy="10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b="1" dirty="0">
                <a:solidFill>
                  <a:srgbClr val="1E3C73"/>
                </a:solidFill>
                <a:latin typeface="Avenir Book" panose="02000503020000020003" pitchFamily="2" charset="0"/>
              </a:rPr>
              <a:t>Because two is better than 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914399" y="1278678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FC3ACF-5FAB-62FB-F4D7-0C608BE7D5A7}"/>
              </a:ext>
            </a:extLst>
          </p:cNvPr>
          <p:cNvSpPr/>
          <p:nvPr/>
        </p:nvSpPr>
        <p:spPr>
          <a:xfrm>
            <a:off x="6096000" y="1278678"/>
            <a:ext cx="5181601" cy="834190"/>
          </a:xfrm>
          <a:prstGeom prst="rect">
            <a:avLst/>
          </a:prstGeom>
          <a:solidFill>
            <a:srgbClr val="1B96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DE6FC51-EA3A-E79E-9DC3-D95E51C3FD39}"/>
              </a:ext>
            </a:extLst>
          </p:cNvPr>
          <p:cNvSpPr/>
          <p:nvPr/>
        </p:nvSpPr>
        <p:spPr>
          <a:xfrm>
            <a:off x="5034164" y="1398655"/>
            <a:ext cx="2123669" cy="615616"/>
          </a:xfrm>
          <a:prstGeom prst="roundRect">
            <a:avLst/>
          </a:prstGeom>
          <a:solidFill>
            <a:schemeClr val="bg1"/>
          </a:solidFill>
          <a:ln w="666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1E3C73"/>
                </a:solidFill>
              </a:rPr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3146162" y="1487872"/>
            <a:ext cx="1652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1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4DA9A-D6E0-9066-DB78-3181C18F187E}"/>
              </a:ext>
            </a:extLst>
          </p:cNvPr>
          <p:cNvSpPr txBox="1"/>
          <p:nvPr/>
        </p:nvSpPr>
        <p:spPr>
          <a:xfrm>
            <a:off x="7234797" y="1487872"/>
            <a:ext cx="1652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 panose="02000503020000020003" pitchFamily="2" charset="0"/>
              </a:rPr>
              <a:t>Model 2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F17EAF5-9D28-19C4-4DD4-3ED372C544B8}"/>
              </a:ext>
            </a:extLst>
          </p:cNvPr>
          <p:cNvGrpSpPr/>
          <p:nvPr/>
        </p:nvGrpSpPr>
        <p:grpSpPr>
          <a:xfrm>
            <a:off x="542965" y="5602941"/>
            <a:ext cx="10734636" cy="834190"/>
            <a:chOff x="542965" y="5633020"/>
            <a:chExt cx="10734636" cy="83419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4C31D0-F1C7-95FD-878F-5E31AE91303A}"/>
                </a:ext>
              </a:extLst>
            </p:cNvPr>
            <p:cNvSpPr/>
            <p:nvPr/>
          </p:nvSpPr>
          <p:spPr>
            <a:xfrm>
              <a:off x="914399" y="5633020"/>
              <a:ext cx="5181601" cy="834190"/>
            </a:xfrm>
            <a:prstGeom prst="rect">
              <a:avLst/>
            </a:prstGeom>
            <a:solidFill>
              <a:srgbClr val="1D4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B9877A-79FF-4678-F80D-9FC133BE0BF1}"/>
                </a:ext>
              </a:extLst>
            </p:cNvPr>
            <p:cNvSpPr/>
            <p:nvPr/>
          </p:nvSpPr>
          <p:spPr>
            <a:xfrm>
              <a:off x="6096000" y="5633020"/>
              <a:ext cx="5181601" cy="834190"/>
            </a:xfrm>
            <a:prstGeom prst="rect">
              <a:avLst/>
            </a:prstGeom>
            <a:solidFill>
              <a:srgbClr val="1B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7F362A91-CBD6-7B3E-CF18-1EDDBEBF5BAE}"/>
                </a:ext>
              </a:extLst>
            </p:cNvPr>
            <p:cNvSpPr/>
            <p:nvPr/>
          </p:nvSpPr>
          <p:spPr>
            <a:xfrm>
              <a:off x="5034164" y="5752997"/>
              <a:ext cx="2123669" cy="615616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E3C73"/>
                  </a:solidFill>
                </a:rPr>
                <a:t>OUTPUT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6AE229-8088-460E-BA3A-91B30FAC07B2}"/>
                </a:ext>
              </a:extLst>
            </p:cNvPr>
            <p:cNvSpPr txBox="1"/>
            <p:nvPr/>
          </p:nvSpPr>
          <p:spPr>
            <a:xfrm>
              <a:off x="542965" y="5696835"/>
              <a:ext cx="419691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Loose schedule</a:t>
              </a:r>
            </a:p>
            <a:p>
              <a:pPr algn="r"/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Timeslots blocked by the hour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BD5767-49EC-61E2-05A2-CAAFE9FE5DA0}"/>
                </a:ext>
              </a:extLst>
            </p:cNvPr>
            <p:cNvSpPr txBox="1"/>
            <p:nvPr/>
          </p:nvSpPr>
          <p:spPr>
            <a:xfrm>
              <a:off x="7376300" y="5733093"/>
              <a:ext cx="37557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Tight schedule</a:t>
              </a:r>
            </a:p>
            <a:p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Back-to-back ride timings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3F601CA-3ED7-2424-9925-C09286BD5ED6}"/>
              </a:ext>
            </a:extLst>
          </p:cNvPr>
          <p:cNvGrpSpPr/>
          <p:nvPr/>
        </p:nvGrpSpPr>
        <p:grpSpPr>
          <a:xfrm>
            <a:off x="914399" y="2211101"/>
            <a:ext cx="10363202" cy="1217899"/>
            <a:chOff x="914399" y="4316627"/>
            <a:chExt cx="10363202" cy="12178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C7987F-DA54-E04B-DF2D-7F42361C9D57}"/>
                </a:ext>
              </a:extLst>
            </p:cNvPr>
            <p:cNvSpPr/>
            <p:nvPr/>
          </p:nvSpPr>
          <p:spPr>
            <a:xfrm>
              <a:off x="914399" y="4316627"/>
              <a:ext cx="5181601" cy="1217899"/>
            </a:xfrm>
            <a:prstGeom prst="rect">
              <a:avLst/>
            </a:prstGeom>
            <a:solidFill>
              <a:srgbClr val="1D4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238A78-428B-74BB-026A-5AD929D0C90E}"/>
                </a:ext>
              </a:extLst>
            </p:cNvPr>
            <p:cNvSpPr/>
            <p:nvPr/>
          </p:nvSpPr>
          <p:spPr>
            <a:xfrm>
              <a:off x="6096000" y="4316627"/>
              <a:ext cx="5181601" cy="1217899"/>
            </a:xfrm>
            <a:prstGeom prst="rect">
              <a:avLst/>
            </a:prstGeom>
            <a:solidFill>
              <a:srgbClr val="1B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7CF9234-6E9B-0493-DFBE-5F740107A1BF}"/>
                </a:ext>
              </a:extLst>
            </p:cNvPr>
            <p:cNvSpPr/>
            <p:nvPr/>
          </p:nvSpPr>
          <p:spPr>
            <a:xfrm>
              <a:off x="5034164" y="4642793"/>
              <a:ext cx="2123669" cy="615616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1E3C73"/>
                  </a:solidFill>
                </a:rPr>
                <a:t>METHOD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768669-328D-198C-4895-DD9BF29356AA}"/>
                </a:ext>
              </a:extLst>
            </p:cNvPr>
            <p:cNvSpPr txBox="1"/>
            <p:nvPr/>
          </p:nvSpPr>
          <p:spPr>
            <a:xfrm>
              <a:off x="971899" y="4616562"/>
              <a:ext cx="37557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Double solver</a:t>
              </a:r>
            </a:p>
            <a:p>
              <a:pPr algn="r"/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Constraints table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72D1B4-0622-1E86-C34C-3D67CD47F5C5}"/>
                </a:ext>
              </a:extLst>
            </p:cNvPr>
            <p:cNvSpPr txBox="1"/>
            <p:nvPr/>
          </p:nvSpPr>
          <p:spPr>
            <a:xfrm>
              <a:off x="7464339" y="4642793"/>
              <a:ext cx="37557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G" sz="2000" b="1" dirty="0">
                  <a:solidFill>
                    <a:schemeClr val="bg1">
                      <a:lumMod val="95000"/>
                    </a:schemeClr>
                  </a:solidFill>
                  <a:latin typeface="Avenir Book" panose="02000503020000020003" pitchFamily="2" charset="0"/>
                </a:rPr>
                <a:t>Considers all possible ride permutations</a:t>
              </a:r>
              <a:endParaRPr lang="en-US" sz="2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2" descr="opportunities Icon 3302678">
            <a:extLst>
              <a:ext uri="{FF2B5EF4-FFF2-40B4-BE49-F238E27FC236}">
                <a16:creationId xmlns:a16="http://schemas.microsoft.com/office/drawing/2014/main" id="{5D3D384E-7251-B63C-7CE0-9B2EC39D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0" y="1179641"/>
            <a:ext cx="1008996" cy="100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metable Icon 470406">
            <a:extLst>
              <a:ext uri="{FF2B5EF4-FFF2-40B4-BE49-F238E27FC236}">
                <a16:creationId xmlns:a16="http://schemas.microsoft.com/office/drawing/2014/main" id="{EC342A75-6E87-A389-F599-D086E24A2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01" y="1176398"/>
            <a:ext cx="1008997" cy="100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DF8DDF6-601B-F028-F745-030BD78F99B4}"/>
              </a:ext>
            </a:extLst>
          </p:cNvPr>
          <p:cNvGrpSpPr/>
          <p:nvPr/>
        </p:nvGrpSpPr>
        <p:grpSpPr>
          <a:xfrm>
            <a:off x="914399" y="3501988"/>
            <a:ext cx="10363202" cy="2002185"/>
            <a:chOff x="914399" y="2238672"/>
            <a:chExt cx="10363202" cy="2002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A56EC5-F7B8-E24E-BEE1-F8052E3EA3D7}"/>
                </a:ext>
              </a:extLst>
            </p:cNvPr>
            <p:cNvSpPr/>
            <p:nvPr/>
          </p:nvSpPr>
          <p:spPr>
            <a:xfrm>
              <a:off x="6096000" y="2238672"/>
              <a:ext cx="5181601" cy="2002185"/>
            </a:xfrm>
            <a:prstGeom prst="rect">
              <a:avLst/>
            </a:prstGeom>
            <a:solidFill>
              <a:srgbClr val="1B96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5A909B-9EA6-FF10-0FA5-159A187762FF}"/>
                </a:ext>
              </a:extLst>
            </p:cNvPr>
            <p:cNvSpPr/>
            <p:nvPr/>
          </p:nvSpPr>
          <p:spPr>
            <a:xfrm>
              <a:off x="914399" y="2238672"/>
              <a:ext cx="5181601" cy="2002185"/>
            </a:xfrm>
            <a:prstGeom prst="rect">
              <a:avLst/>
            </a:prstGeom>
            <a:solidFill>
              <a:srgbClr val="1D4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69F60A3-87EC-DD28-1F99-2F71DF51BE8F}"/>
                </a:ext>
              </a:extLst>
            </p:cNvPr>
            <p:cNvSpPr/>
            <p:nvPr/>
          </p:nvSpPr>
          <p:spPr>
            <a:xfrm>
              <a:off x="5034164" y="2609018"/>
              <a:ext cx="2123669" cy="615616"/>
            </a:xfrm>
            <a:prstGeom prst="roundRect">
              <a:avLst/>
            </a:prstGeom>
            <a:solidFill>
              <a:schemeClr val="bg1"/>
            </a:solidFill>
            <a:ln w="666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800" dirty="0">
                  <a:solidFill>
                    <a:srgbClr val="1E3C73"/>
                  </a:solidFill>
                </a:rPr>
                <a:t>SCHEDULE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74C781-BFAD-F102-600C-ABFFDD738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638" y="2297088"/>
              <a:ext cx="4071288" cy="18094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1F1C5-E4BD-4DDA-55C8-2F3FECAF37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97" t="4607" r="5549" b="5638"/>
            <a:stretch/>
          </p:blipFill>
          <p:spPr>
            <a:xfrm>
              <a:off x="7234796" y="2354812"/>
              <a:ext cx="3985305" cy="1685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12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pic>
        <p:nvPicPr>
          <p:cNvPr id="7" name="圖片 9" descr="一張含有 桌 的圖片&#10;&#10;自動產生的描述">
            <a:extLst>
              <a:ext uri="{FF2B5EF4-FFF2-40B4-BE49-F238E27FC236}">
                <a16:creationId xmlns:a16="http://schemas.microsoft.com/office/drawing/2014/main" id="{6609B1DC-64E1-CBFE-F72C-E1117147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3" y="1641547"/>
            <a:ext cx="11937331" cy="418651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70A2455D-2086-650D-88C9-BDBF95444655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06056D-4205-12F9-AFF4-D14F8A7DA3CC}"/>
              </a:ext>
            </a:extLst>
          </p:cNvPr>
          <p:cNvSpPr/>
          <p:nvPr/>
        </p:nvSpPr>
        <p:spPr>
          <a:xfrm>
            <a:off x="0" y="393799"/>
            <a:ext cx="5181601" cy="834190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489FA-6C3B-599E-0406-105EA1A72561}"/>
              </a:ext>
            </a:extLst>
          </p:cNvPr>
          <p:cNvSpPr txBox="1"/>
          <p:nvPr/>
        </p:nvSpPr>
        <p:spPr>
          <a:xfrm>
            <a:off x="170447" y="502730"/>
            <a:ext cx="543225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sz="2800" b="1" dirty="0">
                <a:solidFill>
                  <a:schemeClr val="bg1">
                    <a:lumMod val="95000"/>
                  </a:schemeClr>
                </a:solidFill>
                <a:latin typeface="Avenir Book"/>
              </a:rPr>
              <a:t>Model 1: Double Solver</a:t>
            </a:r>
            <a:endParaRPr lang="en-US" sz="2800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5D639C51-2D73-3BA2-BFBC-A7E9E792B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" y="1717765"/>
            <a:ext cx="12127831" cy="424462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BF80260-1F61-B94E-FC87-0FD2695B74B8}"/>
              </a:ext>
            </a:extLst>
          </p:cNvPr>
          <p:cNvSpPr/>
          <p:nvPr/>
        </p:nvSpPr>
        <p:spPr>
          <a:xfrm>
            <a:off x="10377236" y="393799"/>
            <a:ext cx="1532023" cy="413085"/>
          </a:xfrm>
          <a:prstGeom prst="rect">
            <a:avLst/>
          </a:prstGeom>
          <a:solidFill>
            <a:srgbClr val="1D4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Solver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505459A0FE241A1F83FC1F853E57D" ma:contentTypeVersion="8" ma:contentTypeDescription="Create a new document." ma:contentTypeScope="" ma:versionID="397e115772a895676a15455f0d0c4271">
  <xsd:schema xmlns:xsd="http://www.w3.org/2001/XMLSchema" xmlns:xs="http://www.w3.org/2001/XMLSchema" xmlns:p="http://schemas.microsoft.com/office/2006/metadata/properties" xmlns:ns2="e8a9f7b8-4420-4e72-a2dd-075257488e16" xmlns:ns3="d84baf9c-f99c-4e0e-8dee-956d99416ba7" targetNamespace="http://schemas.microsoft.com/office/2006/metadata/properties" ma:root="true" ma:fieldsID="a4e0766bf113e31586cbe76e3a1bfc9e" ns2:_="" ns3:_="">
    <xsd:import namespace="e8a9f7b8-4420-4e72-a2dd-075257488e16"/>
    <xsd:import namespace="d84baf9c-f99c-4e0e-8dee-956d99416b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9f7b8-4420-4e72-a2dd-075257488e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4baf9c-f99c-4e0e-8dee-956d99416ba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d228b4f-f9db-4bbd-82dc-f67e635d5152}" ma:internalName="TaxCatchAll" ma:showField="CatchAllData" ma:web="d84baf9c-f99c-4e0e-8dee-956d99416b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a9f7b8-4420-4e72-a2dd-075257488e16">
      <Terms xmlns="http://schemas.microsoft.com/office/infopath/2007/PartnerControls"/>
    </lcf76f155ced4ddcb4097134ff3c332f>
    <TaxCatchAll xmlns="d84baf9c-f99c-4e0e-8dee-956d99416ba7" xsi:nil="true"/>
  </documentManagement>
</p:properties>
</file>

<file path=customXml/itemProps1.xml><?xml version="1.0" encoding="utf-8"?>
<ds:datastoreItem xmlns:ds="http://schemas.openxmlformats.org/officeDocument/2006/customXml" ds:itemID="{7F17D2B5-C55E-4256-92DF-0B3F846406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27742F-4FDF-468D-B823-2757DD098013}">
  <ds:schemaRefs>
    <ds:schemaRef ds:uri="d84baf9c-f99c-4e0e-8dee-956d99416ba7"/>
    <ds:schemaRef ds:uri="e8a9f7b8-4420-4e72-a2dd-075257488e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3086371-38CC-4EFC-A077-0BDD4C377570}">
  <ds:schemaRefs>
    <ds:schemaRef ds:uri="e8a9f7b8-4420-4e72-a2dd-075257488e16"/>
    <ds:schemaRef ds:uri="http://schemas.microsoft.com/office/2006/metadata/properties"/>
    <ds:schemaRef ds:uri="http://schemas.microsoft.com/office/2006/documentManagement/types"/>
    <ds:schemaRef ds:uri="http://purl.org/dc/dcmitype/"/>
    <ds:schemaRef ds:uri="d84baf9c-f99c-4e0e-8dee-956d99416ba7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204</Paragraphs>
  <Slides>20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LOH Jiahui</dc:creator>
  <cp:lastModifiedBy>ZHU Yiting</cp:lastModifiedBy>
  <cp:revision>3</cp:revision>
  <dcterms:created xsi:type="dcterms:W3CDTF">2022-10-26T04:07:34Z</dcterms:created>
  <dcterms:modified xsi:type="dcterms:W3CDTF">2022-10-30T06:36:45Z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0x010100DF8505459A0FE241A1F83FC1F853E57D</vt:lpwstr>
  </property>
  <property fmtid="{D5CDD505-2E9C-101B-9397-08002B2CF9AE}" pid="3" name="MediaServiceImageTags">
    <vt:lpwstr/>
  </property>
</Properties>
</file>