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sldIdLst>
    <p:sldId id="256" r:id="rId2"/>
    <p:sldId id="257" r:id="rId3"/>
    <p:sldId id="258" r:id="rId4"/>
    <p:sldId id="259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99" r:id="rId13"/>
    <p:sldId id="396" r:id="rId14"/>
    <p:sldId id="400" r:id="rId15"/>
    <p:sldId id="401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3" r:id="rId26"/>
    <p:sldId id="412" r:id="rId27"/>
    <p:sldId id="402" r:id="rId28"/>
    <p:sldId id="41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35367-A5AD-4EB8-A709-7EA61F4A3597}" v="69" dt="2020-03-28T12:01:09.7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320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Scavarda" userId="e7d89eecadcda36d" providerId="LiveId" clId="{03544ACD-D719-4BEB-8B06-1AA82433034F}"/>
    <pc:docChg chg="undo custSel mod addSld delSld modSld">
      <pc:chgData name="Marco Scavarda" userId="e7d89eecadcda36d" providerId="LiveId" clId="{03544ACD-D719-4BEB-8B06-1AA82433034F}" dt="2020-03-28T12:01:36.899" v="1847" actId="1076"/>
      <pc:docMkLst>
        <pc:docMk/>
      </pc:docMkLst>
      <pc:sldChg chg="modSp mod">
        <pc:chgData name="Marco Scavarda" userId="e7d89eecadcda36d" providerId="LiveId" clId="{03544ACD-D719-4BEB-8B06-1AA82433034F}" dt="2020-03-28T10:46:21.214" v="33" actId="20577"/>
        <pc:sldMkLst>
          <pc:docMk/>
          <pc:sldMk cId="3039913502" sldId="256"/>
        </pc:sldMkLst>
        <pc:spChg chg="mod">
          <ac:chgData name="Marco Scavarda" userId="e7d89eecadcda36d" providerId="LiveId" clId="{03544ACD-D719-4BEB-8B06-1AA82433034F}" dt="2020-03-28T10:46:21.214" v="33" actId="20577"/>
          <ac:spMkLst>
            <pc:docMk/>
            <pc:sldMk cId="3039913502" sldId="256"/>
            <ac:spMk id="2" creationId="{7FCBA450-36F8-4328-90A5-691761C17BB1}"/>
          </ac:spMkLst>
        </pc:spChg>
      </pc:sldChg>
      <pc:sldChg chg="modSp mod">
        <pc:chgData name="Marco Scavarda" userId="e7d89eecadcda36d" providerId="LiveId" clId="{03544ACD-D719-4BEB-8B06-1AA82433034F}" dt="2020-03-28T10:46:52.458" v="98" actId="20577"/>
        <pc:sldMkLst>
          <pc:docMk/>
          <pc:sldMk cId="3353969151" sldId="257"/>
        </pc:sldMkLst>
        <pc:spChg chg="mod">
          <ac:chgData name="Marco Scavarda" userId="e7d89eecadcda36d" providerId="LiveId" clId="{03544ACD-D719-4BEB-8B06-1AA82433034F}" dt="2020-03-28T10:46:52.458" v="98" actId="20577"/>
          <ac:spMkLst>
            <pc:docMk/>
            <pc:sldMk cId="3353969151" sldId="257"/>
            <ac:spMk id="7" creationId="{1A968001-A8C5-49F9-AC8A-C47748F68FF9}"/>
          </ac:spMkLst>
        </pc:spChg>
      </pc:sldChg>
      <pc:sldChg chg="modSp mod">
        <pc:chgData name="Marco Scavarda" userId="e7d89eecadcda36d" providerId="LiveId" clId="{03544ACD-D719-4BEB-8B06-1AA82433034F}" dt="2020-03-28T10:47:02.573" v="113" actId="20577"/>
        <pc:sldMkLst>
          <pc:docMk/>
          <pc:sldMk cId="3659491728" sldId="258"/>
        </pc:sldMkLst>
        <pc:spChg chg="mod">
          <ac:chgData name="Marco Scavarda" userId="e7d89eecadcda36d" providerId="LiveId" clId="{03544ACD-D719-4BEB-8B06-1AA82433034F}" dt="2020-03-28T10:47:02.573" v="113" actId="20577"/>
          <ac:spMkLst>
            <pc:docMk/>
            <pc:sldMk cId="3659491728" sldId="258"/>
            <ac:spMk id="4" creationId="{E82CC4A8-C7A4-48EF-A7E2-EEADCD046B31}"/>
          </ac:spMkLst>
        </pc:spChg>
      </pc:sldChg>
      <pc:sldChg chg="addSp delSp modSp mod setBg">
        <pc:chgData name="Marco Scavarda" userId="e7d89eecadcda36d" providerId="LiveId" clId="{03544ACD-D719-4BEB-8B06-1AA82433034F}" dt="2020-03-28T10:57:07.126" v="923" actId="20577"/>
        <pc:sldMkLst>
          <pc:docMk/>
          <pc:sldMk cId="2481297797" sldId="259"/>
        </pc:sldMkLst>
        <pc:spChg chg="mod">
          <ac:chgData name="Marco Scavarda" userId="e7d89eecadcda36d" providerId="LiveId" clId="{03544ACD-D719-4BEB-8B06-1AA82433034F}" dt="2020-03-28T10:57:07.126" v="923" actId="20577"/>
          <ac:spMkLst>
            <pc:docMk/>
            <pc:sldMk cId="2481297797" sldId="259"/>
            <ac:spMk id="3" creationId="{759A974E-9189-4D82-8A17-DB88F05A9C0F}"/>
          </ac:spMkLst>
        </pc:spChg>
        <pc:spChg chg="del mod">
          <ac:chgData name="Marco Scavarda" userId="e7d89eecadcda36d" providerId="LiveId" clId="{03544ACD-D719-4BEB-8B06-1AA82433034F}" dt="2020-03-28T10:49:14.465" v="164" actId="478"/>
          <ac:spMkLst>
            <pc:docMk/>
            <pc:sldMk cId="2481297797" sldId="259"/>
            <ac:spMk id="4" creationId="{2B7C3271-023C-471A-B1F6-557B3D40C3E7}"/>
          </ac:spMkLst>
        </pc:spChg>
        <pc:spChg chg="add del mod ord">
          <ac:chgData name="Marco Scavarda" userId="e7d89eecadcda36d" providerId="LiveId" clId="{03544ACD-D719-4BEB-8B06-1AA82433034F}" dt="2020-03-28T10:49:11.808" v="163"/>
          <ac:spMkLst>
            <pc:docMk/>
            <pc:sldMk cId="2481297797" sldId="259"/>
            <ac:spMk id="5" creationId="{4C88A0E1-EB6E-40AA-9B7E-EE900F023A96}"/>
          </ac:spMkLst>
        </pc:spChg>
        <pc:spChg chg="add del mod">
          <ac:chgData name="Marco Scavarda" userId="e7d89eecadcda36d" providerId="LiveId" clId="{03544ACD-D719-4BEB-8B06-1AA82433034F}" dt="2020-03-28T10:49:16.493" v="165" actId="478"/>
          <ac:spMkLst>
            <pc:docMk/>
            <pc:sldMk cId="2481297797" sldId="259"/>
            <ac:spMk id="7" creationId="{0C29EA6C-01EF-4F7C-88BA-A04624E76DB6}"/>
          </ac:spMkLst>
        </pc:spChg>
        <pc:spChg chg="add del mod">
          <ac:chgData name="Marco Scavarda" userId="e7d89eecadcda36d" providerId="LiveId" clId="{03544ACD-D719-4BEB-8B06-1AA82433034F}" dt="2020-03-28T10:56:30.874" v="908" actId="26606"/>
          <ac:spMkLst>
            <pc:docMk/>
            <pc:sldMk cId="2481297797" sldId="259"/>
            <ac:spMk id="8" creationId="{97325E95-4530-48D2-9F6F-6C1CA2F6A645}"/>
          </ac:spMkLst>
        </pc:spChg>
        <pc:spChg chg="add del mod">
          <ac:chgData name="Marco Scavarda" userId="e7d89eecadcda36d" providerId="LiveId" clId="{03544ACD-D719-4BEB-8B06-1AA82433034F}" dt="2020-03-28T10:56:13.719" v="901" actId="478"/>
          <ac:spMkLst>
            <pc:docMk/>
            <pc:sldMk cId="2481297797" sldId="259"/>
            <ac:spMk id="10" creationId="{EB350BD9-3F46-41AB-A05A-DCBDBE7635B3}"/>
          </ac:spMkLst>
        </pc:spChg>
        <pc:spChg chg="add del">
          <ac:chgData name="Marco Scavarda" userId="e7d89eecadcda36d" providerId="LiveId" clId="{03544ACD-D719-4BEB-8B06-1AA82433034F}" dt="2020-03-28T10:56:30.863" v="907" actId="26606"/>
          <ac:spMkLst>
            <pc:docMk/>
            <pc:sldMk cId="2481297797" sldId="259"/>
            <ac:spMk id="16" creationId="{0B9EE3F3-89B7-43C3-8651-C4C96830993D}"/>
          </ac:spMkLst>
        </pc:spChg>
        <pc:spChg chg="add del">
          <ac:chgData name="Marco Scavarda" userId="e7d89eecadcda36d" providerId="LiveId" clId="{03544ACD-D719-4BEB-8B06-1AA82433034F}" dt="2020-03-28T10:56:30.863" v="907" actId="26606"/>
          <ac:spMkLst>
            <pc:docMk/>
            <pc:sldMk cId="2481297797" sldId="259"/>
            <ac:spMk id="18" creationId="{33AE4636-AEEC-45D6-84D4-7AC2DA48ECF8}"/>
          </ac:spMkLst>
        </pc:spChg>
        <pc:spChg chg="add del">
          <ac:chgData name="Marco Scavarda" userId="e7d89eecadcda36d" providerId="LiveId" clId="{03544ACD-D719-4BEB-8B06-1AA82433034F}" dt="2020-03-28T10:56:30.863" v="907" actId="26606"/>
          <ac:spMkLst>
            <pc:docMk/>
            <pc:sldMk cId="2481297797" sldId="259"/>
            <ac:spMk id="20" creationId="{8D9CE0F4-2EB2-4F1F-8AAC-DB3571D9FE10}"/>
          </ac:spMkLst>
        </pc:spChg>
        <pc:spChg chg="add">
          <ac:chgData name="Marco Scavarda" userId="e7d89eecadcda36d" providerId="LiveId" clId="{03544ACD-D719-4BEB-8B06-1AA82433034F}" dt="2020-03-28T10:56:30.874" v="908" actId="26606"/>
          <ac:spMkLst>
            <pc:docMk/>
            <pc:sldMk cId="2481297797" sldId="259"/>
            <ac:spMk id="22" creationId="{2A865FE3-5FC9-4049-87CF-30019C46C0F5}"/>
          </ac:spMkLst>
        </pc:spChg>
        <pc:spChg chg="add">
          <ac:chgData name="Marco Scavarda" userId="e7d89eecadcda36d" providerId="LiveId" clId="{03544ACD-D719-4BEB-8B06-1AA82433034F}" dt="2020-03-28T10:56:30.874" v="908" actId="26606"/>
          <ac:spMkLst>
            <pc:docMk/>
            <pc:sldMk cId="2481297797" sldId="259"/>
            <ac:spMk id="23" creationId="{2C9A9DA9-7DC8-488B-A882-123947B0F3D9}"/>
          </ac:spMkLst>
        </pc:spChg>
        <pc:spChg chg="add">
          <ac:chgData name="Marco Scavarda" userId="e7d89eecadcda36d" providerId="LiveId" clId="{03544ACD-D719-4BEB-8B06-1AA82433034F}" dt="2020-03-28T10:56:30.874" v="908" actId="26606"/>
          <ac:spMkLst>
            <pc:docMk/>
            <pc:sldMk cId="2481297797" sldId="259"/>
            <ac:spMk id="24" creationId="{57F6BDD4-E066-4008-8011-6CC31AEB4556}"/>
          </ac:spMkLst>
        </pc:spChg>
        <pc:spChg chg="add">
          <ac:chgData name="Marco Scavarda" userId="e7d89eecadcda36d" providerId="LiveId" clId="{03544ACD-D719-4BEB-8B06-1AA82433034F}" dt="2020-03-28T10:56:30.874" v="908" actId="26606"/>
          <ac:spMkLst>
            <pc:docMk/>
            <pc:sldMk cId="2481297797" sldId="259"/>
            <ac:spMk id="25" creationId="{2711A8FB-68FC-45FC-B01E-38F809E2D439}"/>
          </ac:spMkLst>
        </pc:spChg>
        <pc:picChg chg="del">
          <ac:chgData name="Marco Scavarda" userId="e7d89eecadcda36d" providerId="LiveId" clId="{03544ACD-D719-4BEB-8B06-1AA82433034F}" dt="2020-03-28T10:48:11.743" v="156" actId="478"/>
          <ac:picMkLst>
            <pc:docMk/>
            <pc:sldMk cId="2481297797" sldId="259"/>
            <ac:picMk id="2" creationId="{EB231E64-DB76-4B57-8C23-60DF0E7A86B0}"/>
          </ac:picMkLst>
        </pc:picChg>
        <pc:picChg chg="add mod">
          <ac:chgData name="Marco Scavarda" userId="e7d89eecadcda36d" providerId="LiveId" clId="{03544ACD-D719-4BEB-8B06-1AA82433034F}" dt="2020-03-28T10:56:30.874" v="908" actId="26606"/>
          <ac:picMkLst>
            <pc:docMk/>
            <pc:sldMk cId="2481297797" sldId="259"/>
            <ac:picMk id="11" creationId="{19D10039-4413-4985-B050-A3299765638D}"/>
          </ac:picMkLst>
        </pc:picChg>
      </pc:sldChg>
      <pc:sldChg chg="del">
        <pc:chgData name="Marco Scavarda" userId="e7d89eecadcda36d" providerId="LiveId" clId="{03544ACD-D719-4BEB-8B06-1AA82433034F}" dt="2020-03-28T11:59:42.707" v="1799" actId="47"/>
        <pc:sldMkLst>
          <pc:docMk/>
          <pc:sldMk cId="3731386944" sldId="363"/>
        </pc:sldMkLst>
      </pc:sldChg>
      <pc:sldChg chg="del">
        <pc:chgData name="Marco Scavarda" userId="e7d89eecadcda36d" providerId="LiveId" clId="{03544ACD-D719-4BEB-8B06-1AA82433034F}" dt="2020-03-28T11:59:42.707" v="1799" actId="47"/>
        <pc:sldMkLst>
          <pc:docMk/>
          <pc:sldMk cId="329578021" sldId="364"/>
        </pc:sldMkLst>
      </pc:sldChg>
      <pc:sldChg chg="del">
        <pc:chgData name="Marco Scavarda" userId="e7d89eecadcda36d" providerId="LiveId" clId="{03544ACD-D719-4BEB-8B06-1AA82433034F}" dt="2020-03-28T11:59:42.707" v="1799" actId="47"/>
        <pc:sldMkLst>
          <pc:docMk/>
          <pc:sldMk cId="635150357" sldId="365"/>
        </pc:sldMkLst>
      </pc:sldChg>
      <pc:sldChg chg="del">
        <pc:chgData name="Marco Scavarda" userId="e7d89eecadcda36d" providerId="LiveId" clId="{03544ACD-D719-4BEB-8B06-1AA82433034F}" dt="2020-03-28T11:59:42.707" v="1799" actId="47"/>
        <pc:sldMkLst>
          <pc:docMk/>
          <pc:sldMk cId="1234360559" sldId="366"/>
        </pc:sldMkLst>
      </pc:sldChg>
      <pc:sldChg chg="del">
        <pc:chgData name="Marco Scavarda" userId="e7d89eecadcda36d" providerId="LiveId" clId="{03544ACD-D719-4BEB-8B06-1AA82433034F}" dt="2020-03-28T11:59:42.707" v="1799" actId="47"/>
        <pc:sldMkLst>
          <pc:docMk/>
          <pc:sldMk cId="3043697232" sldId="367"/>
        </pc:sldMkLst>
      </pc:sldChg>
      <pc:sldChg chg="del">
        <pc:chgData name="Marco Scavarda" userId="e7d89eecadcda36d" providerId="LiveId" clId="{03544ACD-D719-4BEB-8B06-1AA82433034F}" dt="2020-03-28T11:59:42.707" v="1799" actId="47"/>
        <pc:sldMkLst>
          <pc:docMk/>
          <pc:sldMk cId="2096590712" sldId="368"/>
        </pc:sldMkLst>
      </pc:sldChg>
      <pc:sldChg chg="del">
        <pc:chgData name="Marco Scavarda" userId="e7d89eecadcda36d" providerId="LiveId" clId="{03544ACD-D719-4BEB-8B06-1AA82433034F}" dt="2020-03-28T11:59:42.707" v="1799" actId="47"/>
        <pc:sldMkLst>
          <pc:docMk/>
          <pc:sldMk cId="1743485642" sldId="369"/>
        </pc:sldMkLst>
      </pc:sldChg>
      <pc:sldChg chg="del">
        <pc:chgData name="Marco Scavarda" userId="e7d89eecadcda36d" providerId="LiveId" clId="{03544ACD-D719-4BEB-8B06-1AA82433034F}" dt="2020-03-28T11:59:42.707" v="1799" actId="47"/>
        <pc:sldMkLst>
          <pc:docMk/>
          <pc:sldMk cId="3991137527" sldId="371"/>
        </pc:sldMkLst>
      </pc:sldChg>
      <pc:sldChg chg="del">
        <pc:chgData name="Marco Scavarda" userId="e7d89eecadcda36d" providerId="LiveId" clId="{03544ACD-D719-4BEB-8B06-1AA82433034F}" dt="2020-03-28T11:59:42.707" v="1799" actId="47"/>
        <pc:sldMkLst>
          <pc:docMk/>
          <pc:sldMk cId="607648156" sldId="372"/>
        </pc:sldMkLst>
      </pc:sldChg>
      <pc:sldChg chg="del">
        <pc:chgData name="Marco Scavarda" userId="e7d89eecadcda36d" providerId="LiveId" clId="{03544ACD-D719-4BEB-8B06-1AA82433034F}" dt="2020-03-28T11:59:42.707" v="1799" actId="47"/>
        <pc:sldMkLst>
          <pc:docMk/>
          <pc:sldMk cId="294716959" sldId="373"/>
        </pc:sldMkLst>
      </pc:sldChg>
      <pc:sldChg chg="del">
        <pc:chgData name="Marco Scavarda" userId="e7d89eecadcda36d" providerId="LiveId" clId="{03544ACD-D719-4BEB-8B06-1AA82433034F}" dt="2020-03-28T11:59:42.707" v="1799" actId="47"/>
        <pc:sldMkLst>
          <pc:docMk/>
          <pc:sldMk cId="3376362104" sldId="374"/>
        </pc:sldMkLst>
      </pc:sldChg>
      <pc:sldChg chg="del">
        <pc:chgData name="Marco Scavarda" userId="e7d89eecadcda36d" providerId="LiveId" clId="{03544ACD-D719-4BEB-8B06-1AA82433034F}" dt="2020-03-28T11:59:42.707" v="1799" actId="47"/>
        <pc:sldMkLst>
          <pc:docMk/>
          <pc:sldMk cId="126317989" sldId="375"/>
        </pc:sldMkLst>
      </pc:sldChg>
      <pc:sldChg chg="del">
        <pc:chgData name="Marco Scavarda" userId="e7d89eecadcda36d" providerId="LiveId" clId="{03544ACD-D719-4BEB-8B06-1AA82433034F}" dt="2020-03-28T11:59:42.707" v="1799" actId="47"/>
        <pc:sldMkLst>
          <pc:docMk/>
          <pc:sldMk cId="3388668487" sldId="376"/>
        </pc:sldMkLst>
      </pc:sldChg>
      <pc:sldChg chg="del">
        <pc:chgData name="Marco Scavarda" userId="e7d89eecadcda36d" providerId="LiveId" clId="{03544ACD-D719-4BEB-8B06-1AA82433034F}" dt="2020-03-28T11:59:42.707" v="1799" actId="47"/>
        <pc:sldMkLst>
          <pc:docMk/>
          <pc:sldMk cId="3796290919" sldId="378"/>
        </pc:sldMkLst>
      </pc:sldChg>
      <pc:sldChg chg="del">
        <pc:chgData name="Marco Scavarda" userId="e7d89eecadcda36d" providerId="LiveId" clId="{03544ACD-D719-4BEB-8B06-1AA82433034F}" dt="2020-03-28T11:59:42.707" v="1799" actId="47"/>
        <pc:sldMkLst>
          <pc:docMk/>
          <pc:sldMk cId="1440920558" sldId="379"/>
        </pc:sldMkLst>
      </pc:sldChg>
      <pc:sldChg chg="del">
        <pc:chgData name="Marco Scavarda" userId="e7d89eecadcda36d" providerId="LiveId" clId="{03544ACD-D719-4BEB-8B06-1AA82433034F}" dt="2020-03-28T11:59:42.707" v="1799" actId="47"/>
        <pc:sldMkLst>
          <pc:docMk/>
          <pc:sldMk cId="3758297492" sldId="380"/>
        </pc:sldMkLst>
      </pc:sldChg>
      <pc:sldChg chg="del">
        <pc:chgData name="Marco Scavarda" userId="e7d89eecadcda36d" providerId="LiveId" clId="{03544ACD-D719-4BEB-8B06-1AA82433034F}" dt="2020-03-28T11:59:42.707" v="1799" actId="47"/>
        <pc:sldMkLst>
          <pc:docMk/>
          <pc:sldMk cId="3258440731" sldId="381"/>
        </pc:sldMkLst>
      </pc:sldChg>
      <pc:sldChg chg="del">
        <pc:chgData name="Marco Scavarda" userId="e7d89eecadcda36d" providerId="LiveId" clId="{03544ACD-D719-4BEB-8B06-1AA82433034F}" dt="2020-03-28T11:59:42.707" v="1799" actId="47"/>
        <pc:sldMkLst>
          <pc:docMk/>
          <pc:sldMk cId="2127787847" sldId="382"/>
        </pc:sldMkLst>
      </pc:sldChg>
      <pc:sldChg chg="del">
        <pc:chgData name="Marco Scavarda" userId="e7d89eecadcda36d" providerId="LiveId" clId="{03544ACD-D719-4BEB-8B06-1AA82433034F}" dt="2020-03-28T11:59:42.707" v="1799" actId="47"/>
        <pc:sldMkLst>
          <pc:docMk/>
          <pc:sldMk cId="3356759543" sldId="383"/>
        </pc:sldMkLst>
      </pc:sldChg>
      <pc:sldChg chg="del">
        <pc:chgData name="Marco Scavarda" userId="e7d89eecadcda36d" providerId="LiveId" clId="{03544ACD-D719-4BEB-8B06-1AA82433034F}" dt="2020-03-28T11:59:42.707" v="1799" actId="47"/>
        <pc:sldMkLst>
          <pc:docMk/>
          <pc:sldMk cId="4173873565" sldId="384"/>
        </pc:sldMkLst>
      </pc:sldChg>
      <pc:sldChg chg="del">
        <pc:chgData name="Marco Scavarda" userId="e7d89eecadcda36d" providerId="LiveId" clId="{03544ACD-D719-4BEB-8B06-1AA82433034F}" dt="2020-03-28T11:59:42.707" v="1799" actId="47"/>
        <pc:sldMkLst>
          <pc:docMk/>
          <pc:sldMk cId="2297119388" sldId="385"/>
        </pc:sldMkLst>
      </pc:sldChg>
      <pc:sldChg chg="del">
        <pc:chgData name="Marco Scavarda" userId="e7d89eecadcda36d" providerId="LiveId" clId="{03544ACD-D719-4BEB-8B06-1AA82433034F}" dt="2020-03-28T11:59:42.707" v="1799" actId="47"/>
        <pc:sldMkLst>
          <pc:docMk/>
          <pc:sldMk cId="196552407" sldId="386"/>
        </pc:sldMkLst>
      </pc:sldChg>
      <pc:sldChg chg="del">
        <pc:chgData name="Marco Scavarda" userId="e7d89eecadcda36d" providerId="LiveId" clId="{03544ACD-D719-4BEB-8B06-1AA82433034F}" dt="2020-03-28T11:59:42.707" v="1799" actId="47"/>
        <pc:sldMkLst>
          <pc:docMk/>
          <pc:sldMk cId="3766614253" sldId="387"/>
        </pc:sldMkLst>
      </pc:sldChg>
      <pc:sldChg chg="del">
        <pc:chgData name="Marco Scavarda" userId="e7d89eecadcda36d" providerId="LiveId" clId="{03544ACD-D719-4BEB-8B06-1AA82433034F}" dt="2020-03-28T11:59:42.707" v="1799" actId="47"/>
        <pc:sldMkLst>
          <pc:docMk/>
          <pc:sldMk cId="1542751938" sldId="388"/>
        </pc:sldMkLst>
      </pc:sldChg>
      <pc:sldChg chg="modSp add mod">
        <pc:chgData name="Marco Scavarda" userId="e7d89eecadcda36d" providerId="LiveId" clId="{03544ACD-D719-4BEB-8B06-1AA82433034F}" dt="2020-03-28T10:57:13.726" v="938" actId="20577"/>
        <pc:sldMkLst>
          <pc:docMk/>
          <pc:sldMk cId="2702289307" sldId="389"/>
        </pc:sldMkLst>
        <pc:spChg chg="mod">
          <ac:chgData name="Marco Scavarda" userId="e7d89eecadcda36d" providerId="LiveId" clId="{03544ACD-D719-4BEB-8B06-1AA82433034F}" dt="2020-03-28T10:57:13.726" v="938" actId="20577"/>
          <ac:spMkLst>
            <pc:docMk/>
            <pc:sldMk cId="2702289307" sldId="389"/>
            <ac:spMk id="3" creationId="{759A974E-9189-4D82-8A17-DB88F05A9C0F}"/>
          </ac:spMkLst>
        </pc:spChg>
      </pc:sldChg>
      <pc:sldChg chg="addSp modSp add mod setBg">
        <pc:chgData name="Marco Scavarda" userId="e7d89eecadcda36d" providerId="LiveId" clId="{03544ACD-D719-4BEB-8B06-1AA82433034F}" dt="2020-03-28T10:58:28.986" v="1013" actId="26606"/>
        <pc:sldMkLst>
          <pc:docMk/>
          <pc:sldMk cId="1324020265" sldId="390"/>
        </pc:sldMkLst>
        <pc:spChg chg="mod">
          <ac:chgData name="Marco Scavarda" userId="e7d89eecadcda36d" providerId="LiveId" clId="{03544ACD-D719-4BEB-8B06-1AA82433034F}" dt="2020-03-28T10:58:28.986" v="1013" actId="26606"/>
          <ac:spMkLst>
            <pc:docMk/>
            <pc:sldMk cId="1324020265" sldId="390"/>
            <ac:spMk id="3" creationId="{759A974E-9189-4D82-8A17-DB88F05A9C0F}"/>
          </ac:spMkLst>
        </pc:spChg>
        <pc:spChg chg="mod">
          <ac:chgData name="Marco Scavarda" userId="e7d89eecadcda36d" providerId="LiveId" clId="{03544ACD-D719-4BEB-8B06-1AA82433034F}" dt="2020-03-28T10:58:28.986" v="1013" actId="26606"/>
          <ac:spMkLst>
            <pc:docMk/>
            <pc:sldMk cId="1324020265" sldId="390"/>
            <ac:spMk id="8" creationId="{97325E95-4530-48D2-9F6F-6C1CA2F6A645}"/>
          </ac:spMkLst>
        </pc:spChg>
        <pc:spChg chg="add">
          <ac:chgData name="Marco Scavarda" userId="e7d89eecadcda36d" providerId="LiveId" clId="{03544ACD-D719-4BEB-8B06-1AA82433034F}" dt="2020-03-28T10:58:28.986" v="1013" actId="26606"/>
          <ac:spMkLst>
            <pc:docMk/>
            <pc:sldMk cId="1324020265" sldId="390"/>
            <ac:spMk id="13" creationId="{2C9A9DA9-7DC8-488B-A882-123947B0F3D9}"/>
          </ac:spMkLst>
        </pc:spChg>
        <pc:spChg chg="add">
          <ac:chgData name="Marco Scavarda" userId="e7d89eecadcda36d" providerId="LiveId" clId="{03544ACD-D719-4BEB-8B06-1AA82433034F}" dt="2020-03-28T10:58:28.986" v="1013" actId="26606"/>
          <ac:spMkLst>
            <pc:docMk/>
            <pc:sldMk cId="1324020265" sldId="390"/>
            <ac:spMk id="15" creationId="{57F6BDD4-E066-4008-8011-6CC31AEB4556}"/>
          </ac:spMkLst>
        </pc:spChg>
        <pc:spChg chg="add">
          <ac:chgData name="Marco Scavarda" userId="e7d89eecadcda36d" providerId="LiveId" clId="{03544ACD-D719-4BEB-8B06-1AA82433034F}" dt="2020-03-28T10:58:28.986" v="1013" actId="26606"/>
          <ac:spMkLst>
            <pc:docMk/>
            <pc:sldMk cId="1324020265" sldId="390"/>
            <ac:spMk id="17" creationId="{2711A8FB-68FC-45FC-B01E-38F809E2D439}"/>
          </ac:spMkLst>
        </pc:spChg>
        <pc:spChg chg="add">
          <ac:chgData name="Marco Scavarda" userId="e7d89eecadcda36d" providerId="LiveId" clId="{03544ACD-D719-4BEB-8B06-1AA82433034F}" dt="2020-03-28T10:58:28.986" v="1013" actId="26606"/>
          <ac:spMkLst>
            <pc:docMk/>
            <pc:sldMk cId="1324020265" sldId="390"/>
            <ac:spMk id="19" creationId="{2A865FE3-5FC9-4049-87CF-30019C46C0F5}"/>
          </ac:spMkLst>
        </pc:spChg>
        <pc:picChg chg="add mod">
          <ac:chgData name="Marco Scavarda" userId="e7d89eecadcda36d" providerId="LiveId" clId="{03544ACD-D719-4BEB-8B06-1AA82433034F}" dt="2020-03-28T10:58:28.986" v="1013" actId="26606"/>
          <ac:picMkLst>
            <pc:docMk/>
            <pc:sldMk cId="1324020265" sldId="390"/>
            <ac:picMk id="2" creationId="{3D02977C-4A12-4B12-97A6-55631E004C6A}"/>
          </ac:picMkLst>
        </pc:picChg>
      </pc:sldChg>
      <pc:sldChg chg="addSp modSp add mod">
        <pc:chgData name="Marco Scavarda" userId="e7d89eecadcda36d" providerId="LiveId" clId="{03544ACD-D719-4BEB-8B06-1AA82433034F}" dt="2020-03-28T11:02:53.401" v="1064" actId="20577"/>
        <pc:sldMkLst>
          <pc:docMk/>
          <pc:sldMk cId="3652809444" sldId="391"/>
        </pc:sldMkLst>
        <pc:spChg chg="mod">
          <ac:chgData name="Marco Scavarda" userId="e7d89eecadcda36d" providerId="LiveId" clId="{03544ACD-D719-4BEB-8B06-1AA82433034F}" dt="2020-03-28T11:02:53.401" v="1064" actId="20577"/>
          <ac:spMkLst>
            <pc:docMk/>
            <pc:sldMk cId="3652809444" sldId="391"/>
            <ac:spMk id="8" creationId="{97325E95-4530-48D2-9F6F-6C1CA2F6A645}"/>
          </ac:spMkLst>
        </pc:spChg>
        <pc:picChg chg="add mod">
          <ac:chgData name="Marco Scavarda" userId="e7d89eecadcda36d" providerId="LiveId" clId="{03544ACD-D719-4BEB-8B06-1AA82433034F}" dt="2020-03-28T11:00:57.478" v="1046" actId="1076"/>
          <ac:picMkLst>
            <pc:docMk/>
            <pc:sldMk cId="3652809444" sldId="391"/>
            <ac:picMk id="2" creationId="{3163E8BD-D0BE-4B25-BFD8-AA58C9C9F1C4}"/>
          </ac:picMkLst>
        </pc:picChg>
      </pc:sldChg>
      <pc:sldChg chg="addSp delSp modSp add mod setBg delDesignElem">
        <pc:chgData name="Marco Scavarda" userId="e7d89eecadcda36d" providerId="LiveId" clId="{03544ACD-D719-4BEB-8B06-1AA82433034F}" dt="2020-03-28T11:04:41.626" v="1088" actId="26606"/>
        <pc:sldMkLst>
          <pc:docMk/>
          <pc:sldMk cId="1775296753" sldId="392"/>
        </pc:sldMkLst>
        <pc:spChg chg="mod">
          <ac:chgData name="Marco Scavarda" userId="e7d89eecadcda36d" providerId="LiveId" clId="{03544ACD-D719-4BEB-8B06-1AA82433034F}" dt="2020-03-28T11:04:27.229" v="1085" actId="20577"/>
          <ac:spMkLst>
            <pc:docMk/>
            <pc:sldMk cId="1775296753" sldId="392"/>
            <ac:spMk id="8" creationId="{97325E95-4530-48D2-9F6F-6C1CA2F6A645}"/>
          </ac:spMkLst>
        </pc:spChg>
        <pc:spChg chg="add">
          <ac:chgData name="Marco Scavarda" userId="e7d89eecadcda36d" providerId="LiveId" clId="{03544ACD-D719-4BEB-8B06-1AA82433034F}" dt="2020-03-28T11:04:41.626" v="1088" actId="26606"/>
          <ac:spMkLst>
            <pc:docMk/>
            <pc:sldMk cId="1775296753" sldId="392"/>
            <ac:spMk id="10" creationId="{2C9A9DA9-7DC8-488B-A882-123947B0F3D9}"/>
          </ac:spMkLst>
        </pc:spChg>
        <pc:spChg chg="add">
          <ac:chgData name="Marco Scavarda" userId="e7d89eecadcda36d" providerId="LiveId" clId="{03544ACD-D719-4BEB-8B06-1AA82433034F}" dt="2020-03-28T11:04:41.626" v="1088" actId="26606"/>
          <ac:spMkLst>
            <pc:docMk/>
            <pc:sldMk cId="1775296753" sldId="392"/>
            <ac:spMk id="11" creationId="{57F6BDD4-E066-4008-8011-6CC31AEB4556}"/>
          </ac:spMkLst>
        </pc:spChg>
        <pc:spChg chg="add">
          <ac:chgData name="Marco Scavarda" userId="e7d89eecadcda36d" providerId="LiveId" clId="{03544ACD-D719-4BEB-8B06-1AA82433034F}" dt="2020-03-28T11:04:41.626" v="1088" actId="26606"/>
          <ac:spMkLst>
            <pc:docMk/>
            <pc:sldMk cId="1775296753" sldId="392"/>
            <ac:spMk id="12" creationId="{2711A8FB-68FC-45FC-B01E-38F809E2D439}"/>
          </ac:spMkLst>
        </pc:spChg>
        <pc:spChg chg="del">
          <ac:chgData name="Marco Scavarda" userId="e7d89eecadcda36d" providerId="LiveId" clId="{03544ACD-D719-4BEB-8B06-1AA82433034F}" dt="2020-03-28T11:04:13.442" v="1066"/>
          <ac:spMkLst>
            <pc:docMk/>
            <pc:sldMk cId="1775296753" sldId="392"/>
            <ac:spMk id="13" creationId="{2C9A9DA9-7DC8-488B-A882-123947B0F3D9}"/>
          </ac:spMkLst>
        </pc:spChg>
        <pc:spChg chg="add">
          <ac:chgData name="Marco Scavarda" userId="e7d89eecadcda36d" providerId="LiveId" clId="{03544ACD-D719-4BEB-8B06-1AA82433034F}" dt="2020-03-28T11:04:41.626" v="1088" actId="26606"/>
          <ac:spMkLst>
            <pc:docMk/>
            <pc:sldMk cId="1775296753" sldId="392"/>
            <ac:spMk id="14" creationId="{2A865FE3-5FC9-4049-87CF-30019C46C0F5}"/>
          </ac:spMkLst>
        </pc:spChg>
        <pc:spChg chg="del">
          <ac:chgData name="Marco Scavarda" userId="e7d89eecadcda36d" providerId="LiveId" clId="{03544ACD-D719-4BEB-8B06-1AA82433034F}" dt="2020-03-28T11:04:13.442" v="1066"/>
          <ac:spMkLst>
            <pc:docMk/>
            <pc:sldMk cId="1775296753" sldId="392"/>
            <ac:spMk id="15" creationId="{57F6BDD4-E066-4008-8011-6CC31AEB4556}"/>
          </ac:spMkLst>
        </pc:spChg>
        <pc:spChg chg="del">
          <ac:chgData name="Marco Scavarda" userId="e7d89eecadcda36d" providerId="LiveId" clId="{03544ACD-D719-4BEB-8B06-1AA82433034F}" dt="2020-03-28T11:04:13.442" v="1066"/>
          <ac:spMkLst>
            <pc:docMk/>
            <pc:sldMk cId="1775296753" sldId="392"/>
            <ac:spMk id="17" creationId="{2711A8FB-68FC-45FC-B01E-38F809E2D439}"/>
          </ac:spMkLst>
        </pc:spChg>
        <pc:spChg chg="del">
          <ac:chgData name="Marco Scavarda" userId="e7d89eecadcda36d" providerId="LiveId" clId="{03544ACD-D719-4BEB-8B06-1AA82433034F}" dt="2020-03-28T11:04:13.442" v="1066"/>
          <ac:spMkLst>
            <pc:docMk/>
            <pc:sldMk cId="1775296753" sldId="392"/>
            <ac:spMk id="19" creationId="{2A865FE3-5FC9-4049-87CF-30019C46C0F5}"/>
          </ac:spMkLst>
        </pc:spChg>
        <pc:picChg chg="del">
          <ac:chgData name="Marco Scavarda" userId="e7d89eecadcda36d" providerId="LiveId" clId="{03544ACD-D719-4BEB-8B06-1AA82433034F}" dt="2020-03-28T11:04:29.543" v="1086" actId="478"/>
          <ac:picMkLst>
            <pc:docMk/>
            <pc:sldMk cId="1775296753" sldId="392"/>
            <ac:picMk id="2" creationId="{3D02977C-4A12-4B12-97A6-55631E004C6A}"/>
          </ac:picMkLst>
        </pc:picChg>
        <pc:picChg chg="add mod">
          <ac:chgData name="Marco Scavarda" userId="e7d89eecadcda36d" providerId="LiveId" clId="{03544ACD-D719-4BEB-8B06-1AA82433034F}" dt="2020-03-28T11:04:41.626" v="1088" actId="26606"/>
          <ac:picMkLst>
            <pc:docMk/>
            <pc:sldMk cId="1775296753" sldId="392"/>
            <ac:picMk id="4" creationId="{E7547D2A-7C53-49AA-B4DF-4BA1D32087E6}"/>
          </ac:picMkLst>
        </pc:picChg>
      </pc:sldChg>
      <pc:sldChg chg="addSp delSp modSp add mod">
        <pc:chgData name="Marco Scavarda" userId="e7d89eecadcda36d" providerId="LiveId" clId="{03544ACD-D719-4BEB-8B06-1AA82433034F}" dt="2020-03-28T11:06:07.196" v="1135" actId="1076"/>
        <pc:sldMkLst>
          <pc:docMk/>
          <pc:sldMk cId="1693327075" sldId="393"/>
        </pc:sldMkLst>
        <pc:spChg chg="mod">
          <ac:chgData name="Marco Scavarda" userId="e7d89eecadcda36d" providerId="LiveId" clId="{03544ACD-D719-4BEB-8B06-1AA82433034F}" dt="2020-03-28T11:05:41.497" v="1133" actId="15"/>
          <ac:spMkLst>
            <pc:docMk/>
            <pc:sldMk cId="1693327075" sldId="393"/>
            <ac:spMk id="8" creationId="{97325E95-4530-48D2-9F6F-6C1CA2F6A645}"/>
          </ac:spMkLst>
        </pc:spChg>
        <pc:picChg chg="del">
          <ac:chgData name="Marco Scavarda" userId="e7d89eecadcda36d" providerId="LiveId" clId="{03544ACD-D719-4BEB-8B06-1AA82433034F}" dt="2020-03-28T11:05:26.930" v="1126" actId="478"/>
          <ac:picMkLst>
            <pc:docMk/>
            <pc:sldMk cId="1693327075" sldId="393"/>
            <ac:picMk id="2" creationId="{3163E8BD-D0BE-4B25-BFD8-AA58C9C9F1C4}"/>
          </ac:picMkLst>
        </pc:picChg>
        <pc:picChg chg="add mod">
          <ac:chgData name="Marco Scavarda" userId="e7d89eecadcda36d" providerId="LiveId" clId="{03544ACD-D719-4BEB-8B06-1AA82433034F}" dt="2020-03-28T11:06:07.196" v="1135" actId="1076"/>
          <ac:picMkLst>
            <pc:docMk/>
            <pc:sldMk cId="1693327075" sldId="393"/>
            <ac:picMk id="4" creationId="{2274D64D-4C27-4BB4-98B6-1E17FC1187C8}"/>
          </ac:picMkLst>
        </pc:picChg>
      </pc:sldChg>
      <pc:sldChg chg="modSp add mod">
        <pc:chgData name="Marco Scavarda" userId="e7d89eecadcda36d" providerId="LiveId" clId="{03544ACD-D719-4BEB-8B06-1AA82433034F}" dt="2020-03-28T11:26:30.095" v="1328" actId="20577"/>
        <pc:sldMkLst>
          <pc:docMk/>
          <pc:sldMk cId="414252127" sldId="394"/>
        </pc:sldMkLst>
        <pc:spChg chg="mod">
          <ac:chgData name="Marco Scavarda" userId="e7d89eecadcda36d" providerId="LiveId" clId="{03544ACD-D719-4BEB-8B06-1AA82433034F}" dt="2020-03-28T11:26:30.095" v="1328" actId="20577"/>
          <ac:spMkLst>
            <pc:docMk/>
            <pc:sldMk cId="414252127" sldId="394"/>
            <ac:spMk id="4" creationId="{E82CC4A8-C7A4-48EF-A7E2-EEADCD046B31}"/>
          </ac:spMkLst>
        </pc:spChg>
      </pc:sldChg>
      <pc:sldChg chg="modSp add mod">
        <pc:chgData name="Marco Scavarda" userId="e7d89eecadcda36d" providerId="LiveId" clId="{03544ACD-D719-4BEB-8B06-1AA82433034F}" dt="2020-03-28T11:27:31.490" v="1366" actId="20577"/>
        <pc:sldMkLst>
          <pc:docMk/>
          <pc:sldMk cId="2593938642" sldId="395"/>
        </pc:sldMkLst>
        <pc:spChg chg="mod">
          <ac:chgData name="Marco Scavarda" userId="e7d89eecadcda36d" providerId="LiveId" clId="{03544ACD-D719-4BEB-8B06-1AA82433034F}" dt="2020-03-28T11:27:22.702" v="1338" actId="20577"/>
          <ac:spMkLst>
            <pc:docMk/>
            <pc:sldMk cId="2593938642" sldId="395"/>
            <ac:spMk id="6" creationId="{3F189352-C8ED-4D51-B188-B6CC578D3203}"/>
          </ac:spMkLst>
        </pc:spChg>
        <pc:spChg chg="mod">
          <ac:chgData name="Marco Scavarda" userId="e7d89eecadcda36d" providerId="LiveId" clId="{03544ACD-D719-4BEB-8B06-1AA82433034F}" dt="2020-03-28T11:27:31.490" v="1366" actId="20577"/>
          <ac:spMkLst>
            <pc:docMk/>
            <pc:sldMk cId="2593938642" sldId="395"/>
            <ac:spMk id="7" creationId="{1A968001-A8C5-49F9-AC8A-C47748F68FF9}"/>
          </ac:spMkLst>
        </pc:spChg>
      </pc:sldChg>
      <pc:sldChg chg="modSp add mod">
        <pc:chgData name="Marco Scavarda" userId="e7d89eecadcda36d" providerId="LiveId" clId="{03544ACD-D719-4BEB-8B06-1AA82433034F}" dt="2020-03-28T11:28:47.448" v="1433" actId="27636"/>
        <pc:sldMkLst>
          <pc:docMk/>
          <pc:sldMk cId="429525383" sldId="396"/>
        </pc:sldMkLst>
        <pc:spChg chg="mod">
          <ac:chgData name="Marco Scavarda" userId="e7d89eecadcda36d" providerId="LiveId" clId="{03544ACD-D719-4BEB-8B06-1AA82433034F}" dt="2020-03-28T11:28:11.259" v="1411" actId="20577"/>
          <ac:spMkLst>
            <pc:docMk/>
            <pc:sldMk cId="429525383" sldId="396"/>
            <ac:spMk id="6" creationId="{3F189352-C8ED-4D51-B188-B6CC578D3203}"/>
          </ac:spMkLst>
        </pc:spChg>
        <pc:spChg chg="mod">
          <ac:chgData name="Marco Scavarda" userId="e7d89eecadcda36d" providerId="LiveId" clId="{03544ACD-D719-4BEB-8B06-1AA82433034F}" dt="2020-03-28T11:28:47.448" v="1433" actId="27636"/>
          <ac:spMkLst>
            <pc:docMk/>
            <pc:sldMk cId="429525383" sldId="396"/>
            <ac:spMk id="7" creationId="{1A968001-A8C5-49F9-AC8A-C47748F68FF9}"/>
          </ac:spMkLst>
        </pc:spChg>
      </pc:sldChg>
      <pc:sldChg chg="addSp delSp modSp add del mod setBg">
        <pc:chgData name="Marco Scavarda" userId="e7d89eecadcda36d" providerId="LiveId" clId="{03544ACD-D719-4BEB-8B06-1AA82433034F}" dt="2020-03-28T11:59:42.707" v="1799" actId="47"/>
        <pc:sldMkLst>
          <pc:docMk/>
          <pc:sldMk cId="3305326021" sldId="397"/>
        </pc:sldMkLst>
        <pc:spChg chg="mod">
          <ac:chgData name="Marco Scavarda" userId="e7d89eecadcda36d" providerId="LiveId" clId="{03544ACD-D719-4BEB-8B06-1AA82433034F}" dt="2020-03-28T11:09:16.691" v="1320" actId="26606"/>
          <ac:spMkLst>
            <pc:docMk/>
            <pc:sldMk cId="3305326021" sldId="397"/>
            <ac:spMk id="3" creationId="{759A974E-9189-4D82-8A17-DB88F05A9C0F}"/>
          </ac:spMkLst>
        </pc:spChg>
        <pc:spChg chg="mod">
          <ac:chgData name="Marco Scavarda" userId="e7d89eecadcda36d" providerId="LiveId" clId="{03544ACD-D719-4BEB-8B06-1AA82433034F}" dt="2020-03-28T11:09:16.691" v="1320" actId="26606"/>
          <ac:spMkLst>
            <pc:docMk/>
            <pc:sldMk cId="3305326021" sldId="397"/>
            <ac:spMk id="8" creationId="{97325E95-4530-48D2-9F6F-6C1CA2F6A645}"/>
          </ac:spMkLst>
        </pc:spChg>
        <pc:spChg chg="add">
          <ac:chgData name="Marco Scavarda" userId="e7d89eecadcda36d" providerId="LiveId" clId="{03544ACD-D719-4BEB-8B06-1AA82433034F}" dt="2020-03-28T11:09:16.691" v="1320" actId="26606"/>
          <ac:spMkLst>
            <pc:docMk/>
            <pc:sldMk cId="3305326021" sldId="397"/>
            <ac:spMk id="10" creationId="{2C9A9DA9-7DC8-488B-A882-123947B0F3D9}"/>
          </ac:spMkLst>
        </pc:spChg>
        <pc:spChg chg="add">
          <ac:chgData name="Marco Scavarda" userId="e7d89eecadcda36d" providerId="LiveId" clId="{03544ACD-D719-4BEB-8B06-1AA82433034F}" dt="2020-03-28T11:09:16.691" v="1320" actId="26606"/>
          <ac:spMkLst>
            <pc:docMk/>
            <pc:sldMk cId="3305326021" sldId="397"/>
            <ac:spMk id="11" creationId="{57F6BDD4-E066-4008-8011-6CC31AEB4556}"/>
          </ac:spMkLst>
        </pc:spChg>
        <pc:spChg chg="add">
          <ac:chgData name="Marco Scavarda" userId="e7d89eecadcda36d" providerId="LiveId" clId="{03544ACD-D719-4BEB-8B06-1AA82433034F}" dt="2020-03-28T11:09:16.691" v="1320" actId="26606"/>
          <ac:spMkLst>
            <pc:docMk/>
            <pc:sldMk cId="3305326021" sldId="397"/>
            <ac:spMk id="12" creationId="{2711A8FB-68FC-45FC-B01E-38F809E2D439}"/>
          </ac:spMkLst>
        </pc:spChg>
        <pc:spChg chg="add del">
          <ac:chgData name="Marco Scavarda" userId="e7d89eecadcda36d" providerId="LiveId" clId="{03544ACD-D719-4BEB-8B06-1AA82433034F}" dt="2020-03-28T11:09:07.849" v="1318" actId="26606"/>
          <ac:spMkLst>
            <pc:docMk/>
            <pc:sldMk cId="3305326021" sldId="397"/>
            <ac:spMk id="13" creationId="{0B9EE3F3-89B7-43C3-8651-C4C96830993D}"/>
          </ac:spMkLst>
        </pc:spChg>
        <pc:spChg chg="add del">
          <ac:chgData name="Marco Scavarda" userId="e7d89eecadcda36d" providerId="LiveId" clId="{03544ACD-D719-4BEB-8B06-1AA82433034F}" dt="2020-03-28T11:09:07.849" v="1318" actId="26606"/>
          <ac:spMkLst>
            <pc:docMk/>
            <pc:sldMk cId="3305326021" sldId="397"/>
            <ac:spMk id="15" creationId="{33AE4636-AEEC-45D6-84D4-7AC2DA48ECF8}"/>
          </ac:spMkLst>
        </pc:spChg>
        <pc:spChg chg="add del">
          <ac:chgData name="Marco Scavarda" userId="e7d89eecadcda36d" providerId="LiveId" clId="{03544ACD-D719-4BEB-8B06-1AA82433034F}" dt="2020-03-28T11:09:07.849" v="1318" actId="26606"/>
          <ac:spMkLst>
            <pc:docMk/>
            <pc:sldMk cId="3305326021" sldId="397"/>
            <ac:spMk id="17" creationId="{8D9CE0F4-2EB2-4F1F-8AAC-DB3571D9FE10}"/>
          </ac:spMkLst>
        </pc:spChg>
        <pc:spChg chg="add">
          <ac:chgData name="Marco Scavarda" userId="e7d89eecadcda36d" providerId="LiveId" clId="{03544ACD-D719-4BEB-8B06-1AA82433034F}" dt="2020-03-28T11:09:16.691" v="1320" actId="26606"/>
          <ac:spMkLst>
            <pc:docMk/>
            <pc:sldMk cId="3305326021" sldId="397"/>
            <ac:spMk id="19" creationId="{2A865FE3-5FC9-4049-87CF-30019C46C0F5}"/>
          </ac:spMkLst>
        </pc:spChg>
        <pc:picChg chg="add mod">
          <ac:chgData name="Marco Scavarda" userId="e7d89eecadcda36d" providerId="LiveId" clId="{03544ACD-D719-4BEB-8B06-1AA82433034F}" dt="2020-03-28T11:09:16.691" v="1320" actId="26606"/>
          <ac:picMkLst>
            <pc:docMk/>
            <pc:sldMk cId="3305326021" sldId="397"/>
            <ac:picMk id="2" creationId="{C4880574-E8CF-431A-9614-6014832C11B5}"/>
          </ac:picMkLst>
        </pc:picChg>
        <pc:picChg chg="del">
          <ac:chgData name="Marco Scavarda" userId="e7d89eecadcda36d" providerId="LiveId" clId="{03544ACD-D719-4BEB-8B06-1AA82433034F}" dt="2020-03-28T11:08:34.963" v="1313" actId="478"/>
          <ac:picMkLst>
            <pc:docMk/>
            <pc:sldMk cId="3305326021" sldId="397"/>
            <ac:picMk id="4" creationId="{2274D64D-4C27-4BB4-98B6-1E17FC1187C8}"/>
          </ac:picMkLst>
        </pc:picChg>
      </pc:sldChg>
      <pc:sldChg chg="add del">
        <pc:chgData name="Marco Scavarda" userId="e7d89eecadcda36d" providerId="LiveId" clId="{03544ACD-D719-4BEB-8B06-1AA82433034F}" dt="2020-03-28T11:09:07.004" v="1317"/>
        <pc:sldMkLst>
          <pc:docMk/>
          <pc:sldMk cId="32060910" sldId="398"/>
        </pc:sldMkLst>
      </pc:sldChg>
      <pc:sldChg chg="delSp add del mod">
        <pc:chgData name="Marco Scavarda" userId="e7d89eecadcda36d" providerId="LiveId" clId="{03544ACD-D719-4BEB-8B06-1AA82433034F}" dt="2020-03-28T11:59:42.707" v="1799" actId="47"/>
        <pc:sldMkLst>
          <pc:docMk/>
          <pc:sldMk cId="3234441722" sldId="398"/>
        </pc:sldMkLst>
        <pc:picChg chg="del">
          <ac:chgData name="Marco Scavarda" userId="e7d89eecadcda36d" providerId="LiveId" clId="{03544ACD-D719-4BEB-8B06-1AA82433034F}" dt="2020-03-28T11:09:20.660" v="1321" actId="478"/>
          <ac:picMkLst>
            <pc:docMk/>
            <pc:sldMk cId="3234441722" sldId="398"/>
            <ac:picMk id="2" creationId="{C4880574-E8CF-431A-9614-6014832C11B5}"/>
          </ac:picMkLst>
        </pc:picChg>
      </pc:sldChg>
      <pc:sldChg chg="modSp add mod">
        <pc:chgData name="Marco Scavarda" userId="e7d89eecadcda36d" providerId="LiveId" clId="{03544ACD-D719-4BEB-8B06-1AA82433034F}" dt="2020-03-28T11:27:59.346" v="1389" actId="20577"/>
        <pc:sldMkLst>
          <pc:docMk/>
          <pc:sldMk cId="1976972389" sldId="399"/>
        </pc:sldMkLst>
        <pc:spChg chg="mod">
          <ac:chgData name="Marco Scavarda" userId="e7d89eecadcda36d" providerId="LiveId" clId="{03544ACD-D719-4BEB-8B06-1AA82433034F}" dt="2020-03-28T11:27:59.346" v="1389" actId="20577"/>
          <ac:spMkLst>
            <pc:docMk/>
            <pc:sldMk cId="1976972389" sldId="399"/>
            <ac:spMk id="4" creationId="{E82CC4A8-C7A4-48EF-A7E2-EEADCD046B31}"/>
          </ac:spMkLst>
        </pc:spChg>
      </pc:sldChg>
      <pc:sldChg chg="modSp add">
        <pc:chgData name="Marco Scavarda" userId="e7d89eecadcda36d" providerId="LiveId" clId="{03544ACD-D719-4BEB-8B06-1AA82433034F}" dt="2020-03-28T11:28:58.921" v="1435" actId="207"/>
        <pc:sldMkLst>
          <pc:docMk/>
          <pc:sldMk cId="4220734492" sldId="400"/>
        </pc:sldMkLst>
        <pc:spChg chg="mod">
          <ac:chgData name="Marco Scavarda" userId="e7d89eecadcda36d" providerId="LiveId" clId="{03544ACD-D719-4BEB-8B06-1AA82433034F}" dt="2020-03-28T11:28:58.921" v="1435" actId="207"/>
          <ac:spMkLst>
            <pc:docMk/>
            <pc:sldMk cId="4220734492" sldId="400"/>
            <ac:spMk id="7" creationId="{1A968001-A8C5-49F9-AC8A-C47748F68FF9}"/>
          </ac:spMkLst>
        </pc:spChg>
      </pc:sldChg>
      <pc:sldChg chg="addSp modSp add mod">
        <pc:chgData name="Marco Scavarda" userId="e7d89eecadcda36d" providerId="LiveId" clId="{03544ACD-D719-4BEB-8B06-1AA82433034F}" dt="2020-03-28T11:30:01.647" v="1447" actId="166"/>
        <pc:sldMkLst>
          <pc:docMk/>
          <pc:sldMk cId="3915127299" sldId="401"/>
        </pc:sldMkLst>
        <pc:spChg chg="mod ord">
          <ac:chgData name="Marco Scavarda" userId="e7d89eecadcda36d" providerId="LiveId" clId="{03544ACD-D719-4BEB-8B06-1AA82433034F}" dt="2020-03-28T11:30:01.647" v="1447" actId="166"/>
          <ac:spMkLst>
            <pc:docMk/>
            <pc:sldMk cId="3915127299" sldId="401"/>
            <ac:spMk id="7" creationId="{1A968001-A8C5-49F9-AC8A-C47748F68FF9}"/>
          </ac:spMkLst>
        </pc:spChg>
        <pc:picChg chg="add mod">
          <ac:chgData name="Marco Scavarda" userId="e7d89eecadcda36d" providerId="LiveId" clId="{03544ACD-D719-4BEB-8B06-1AA82433034F}" dt="2020-03-28T11:29:54.679" v="1446" actId="14100"/>
          <ac:picMkLst>
            <pc:docMk/>
            <pc:sldMk cId="3915127299" sldId="401"/>
            <ac:picMk id="2" creationId="{96CEFDC2-F325-4FDD-A3D5-0FFFE1D2DC62}"/>
          </ac:picMkLst>
        </pc:picChg>
      </pc:sldChg>
      <pc:sldChg chg="addSp delSp modSp add mod">
        <pc:chgData name="Marco Scavarda" userId="e7d89eecadcda36d" providerId="LiveId" clId="{03544ACD-D719-4BEB-8B06-1AA82433034F}" dt="2020-03-28T11:59:26.142" v="1798" actId="1076"/>
        <pc:sldMkLst>
          <pc:docMk/>
          <pc:sldMk cId="1485281226" sldId="402"/>
        </pc:sldMkLst>
        <pc:spChg chg="mod">
          <ac:chgData name="Marco Scavarda" userId="e7d89eecadcda36d" providerId="LiveId" clId="{03544ACD-D719-4BEB-8B06-1AA82433034F}" dt="2020-03-28T11:43:00.908" v="1783" actId="20577"/>
          <ac:spMkLst>
            <pc:docMk/>
            <pc:sldMk cId="1485281226" sldId="402"/>
            <ac:spMk id="6" creationId="{3F189352-C8ED-4D51-B188-B6CC578D3203}"/>
          </ac:spMkLst>
        </pc:spChg>
        <pc:spChg chg="mod">
          <ac:chgData name="Marco Scavarda" userId="e7d89eecadcda36d" providerId="LiveId" clId="{03544ACD-D719-4BEB-8B06-1AA82433034F}" dt="2020-03-28T11:43:29.409" v="1795" actId="207"/>
          <ac:spMkLst>
            <pc:docMk/>
            <pc:sldMk cId="1485281226" sldId="402"/>
            <ac:spMk id="7" creationId="{1A968001-A8C5-49F9-AC8A-C47748F68FF9}"/>
          </ac:spMkLst>
        </pc:spChg>
        <pc:picChg chg="del">
          <ac:chgData name="Marco Scavarda" userId="e7d89eecadcda36d" providerId="LiveId" clId="{03544ACD-D719-4BEB-8B06-1AA82433034F}" dt="2020-03-28T11:43:20.330" v="1793" actId="478"/>
          <ac:picMkLst>
            <pc:docMk/>
            <pc:sldMk cId="1485281226" sldId="402"/>
            <ac:picMk id="2" creationId="{96CEFDC2-F325-4FDD-A3D5-0FFFE1D2DC62}"/>
          </ac:picMkLst>
        </pc:picChg>
        <pc:picChg chg="add mod">
          <ac:chgData name="Marco Scavarda" userId="e7d89eecadcda36d" providerId="LiveId" clId="{03544ACD-D719-4BEB-8B06-1AA82433034F}" dt="2020-03-28T11:59:26.142" v="1798" actId="1076"/>
          <ac:picMkLst>
            <pc:docMk/>
            <pc:sldMk cId="1485281226" sldId="402"/>
            <ac:picMk id="3" creationId="{85D91987-0687-4FEA-8661-0D89605189EC}"/>
          </ac:picMkLst>
        </pc:picChg>
      </pc:sldChg>
      <pc:sldChg chg="modSp add">
        <pc:chgData name="Marco Scavarda" userId="e7d89eecadcda36d" providerId="LiveId" clId="{03544ACD-D719-4BEB-8B06-1AA82433034F}" dt="2020-03-28T11:30:27.387" v="1451" actId="207"/>
        <pc:sldMkLst>
          <pc:docMk/>
          <pc:sldMk cId="2002747520" sldId="403"/>
        </pc:sldMkLst>
        <pc:spChg chg="mod">
          <ac:chgData name="Marco Scavarda" userId="e7d89eecadcda36d" providerId="LiveId" clId="{03544ACD-D719-4BEB-8B06-1AA82433034F}" dt="2020-03-28T11:30:27.387" v="1451" actId="207"/>
          <ac:spMkLst>
            <pc:docMk/>
            <pc:sldMk cId="2002747520" sldId="403"/>
            <ac:spMk id="7" creationId="{1A968001-A8C5-49F9-AC8A-C47748F68FF9}"/>
          </ac:spMkLst>
        </pc:spChg>
      </pc:sldChg>
      <pc:sldChg chg="addSp modSp add mod setBg">
        <pc:chgData name="Marco Scavarda" userId="e7d89eecadcda36d" providerId="LiveId" clId="{03544ACD-D719-4BEB-8B06-1AA82433034F}" dt="2020-03-28T11:30:58.312" v="1458" actId="26606"/>
        <pc:sldMkLst>
          <pc:docMk/>
          <pc:sldMk cId="2596277124" sldId="404"/>
        </pc:sldMkLst>
        <pc:spChg chg="mod">
          <ac:chgData name="Marco Scavarda" userId="e7d89eecadcda36d" providerId="LiveId" clId="{03544ACD-D719-4BEB-8B06-1AA82433034F}" dt="2020-03-28T11:30:58.312" v="1458" actId="26606"/>
          <ac:spMkLst>
            <pc:docMk/>
            <pc:sldMk cId="2596277124" sldId="404"/>
            <ac:spMk id="6" creationId="{3F189352-C8ED-4D51-B188-B6CC578D3203}"/>
          </ac:spMkLst>
        </pc:spChg>
        <pc:spChg chg="mod">
          <ac:chgData name="Marco Scavarda" userId="e7d89eecadcda36d" providerId="LiveId" clId="{03544ACD-D719-4BEB-8B06-1AA82433034F}" dt="2020-03-28T11:30:58.312" v="1458" actId="26606"/>
          <ac:spMkLst>
            <pc:docMk/>
            <pc:sldMk cId="2596277124" sldId="404"/>
            <ac:spMk id="7" creationId="{1A968001-A8C5-49F9-AC8A-C47748F68FF9}"/>
          </ac:spMkLst>
        </pc:spChg>
        <pc:spChg chg="add">
          <ac:chgData name="Marco Scavarda" userId="e7d89eecadcda36d" providerId="LiveId" clId="{03544ACD-D719-4BEB-8B06-1AA82433034F}" dt="2020-03-28T11:30:58.312" v="1458" actId="26606"/>
          <ac:spMkLst>
            <pc:docMk/>
            <pc:sldMk cId="2596277124" sldId="404"/>
            <ac:spMk id="12" creationId="{2C9A9DA9-7DC8-488B-A882-123947B0F3D9}"/>
          </ac:spMkLst>
        </pc:spChg>
        <pc:spChg chg="add">
          <ac:chgData name="Marco Scavarda" userId="e7d89eecadcda36d" providerId="LiveId" clId="{03544ACD-D719-4BEB-8B06-1AA82433034F}" dt="2020-03-28T11:30:58.312" v="1458" actId="26606"/>
          <ac:spMkLst>
            <pc:docMk/>
            <pc:sldMk cId="2596277124" sldId="404"/>
            <ac:spMk id="14" creationId="{57F6BDD4-E066-4008-8011-6CC31AEB4556}"/>
          </ac:spMkLst>
        </pc:spChg>
        <pc:spChg chg="add">
          <ac:chgData name="Marco Scavarda" userId="e7d89eecadcda36d" providerId="LiveId" clId="{03544ACD-D719-4BEB-8B06-1AA82433034F}" dt="2020-03-28T11:30:58.312" v="1458" actId="26606"/>
          <ac:spMkLst>
            <pc:docMk/>
            <pc:sldMk cId="2596277124" sldId="404"/>
            <ac:spMk id="16" creationId="{2711A8FB-68FC-45FC-B01E-38F809E2D439}"/>
          </ac:spMkLst>
        </pc:spChg>
        <pc:spChg chg="add">
          <ac:chgData name="Marco Scavarda" userId="e7d89eecadcda36d" providerId="LiveId" clId="{03544ACD-D719-4BEB-8B06-1AA82433034F}" dt="2020-03-28T11:30:58.312" v="1458" actId="26606"/>
          <ac:spMkLst>
            <pc:docMk/>
            <pc:sldMk cId="2596277124" sldId="404"/>
            <ac:spMk id="18" creationId="{2A865FE3-5FC9-4049-87CF-30019C46C0F5}"/>
          </ac:spMkLst>
        </pc:spChg>
        <pc:picChg chg="add mod">
          <ac:chgData name="Marco Scavarda" userId="e7d89eecadcda36d" providerId="LiveId" clId="{03544ACD-D719-4BEB-8B06-1AA82433034F}" dt="2020-03-28T11:30:58.312" v="1458" actId="26606"/>
          <ac:picMkLst>
            <pc:docMk/>
            <pc:sldMk cId="2596277124" sldId="404"/>
            <ac:picMk id="2" creationId="{9CEEFBD1-9691-4760-83D2-4F16C4A3C292}"/>
          </ac:picMkLst>
        </pc:picChg>
      </pc:sldChg>
      <pc:sldChg chg="modSp add">
        <pc:chgData name="Marco Scavarda" userId="e7d89eecadcda36d" providerId="LiveId" clId="{03544ACD-D719-4BEB-8B06-1AA82433034F}" dt="2020-03-28T11:32:06.958" v="1461" actId="207"/>
        <pc:sldMkLst>
          <pc:docMk/>
          <pc:sldMk cId="2342780707" sldId="405"/>
        </pc:sldMkLst>
        <pc:spChg chg="mod">
          <ac:chgData name="Marco Scavarda" userId="e7d89eecadcda36d" providerId="LiveId" clId="{03544ACD-D719-4BEB-8B06-1AA82433034F}" dt="2020-03-28T11:32:06.958" v="1461" actId="207"/>
          <ac:spMkLst>
            <pc:docMk/>
            <pc:sldMk cId="2342780707" sldId="405"/>
            <ac:spMk id="7" creationId="{1A968001-A8C5-49F9-AC8A-C47748F68FF9}"/>
          </ac:spMkLst>
        </pc:spChg>
      </pc:sldChg>
      <pc:sldChg chg="modSp add mod">
        <pc:chgData name="Marco Scavarda" userId="e7d89eecadcda36d" providerId="LiveId" clId="{03544ACD-D719-4BEB-8B06-1AA82433034F}" dt="2020-03-28T11:32:18.406" v="1466" actId="6549"/>
        <pc:sldMkLst>
          <pc:docMk/>
          <pc:sldMk cId="1513955848" sldId="406"/>
        </pc:sldMkLst>
        <pc:spChg chg="mod">
          <ac:chgData name="Marco Scavarda" userId="e7d89eecadcda36d" providerId="LiveId" clId="{03544ACD-D719-4BEB-8B06-1AA82433034F}" dt="2020-03-28T11:32:18.406" v="1466" actId="6549"/>
          <ac:spMkLst>
            <pc:docMk/>
            <pc:sldMk cId="1513955848" sldId="406"/>
            <ac:spMk id="7" creationId="{1A968001-A8C5-49F9-AC8A-C47748F68FF9}"/>
          </ac:spMkLst>
        </pc:spChg>
      </pc:sldChg>
      <pc:sldChg chg="addSp modSp add mod">
        <pc:chgData name="Marco Scavarda" userId="e7d89eecadcda36d" providerId="LiveId" clId="{03544ACD-D719-4BEB-8B06-1AA82433034F}" dt="2020-03-28T11:33:30.717" v="1494" actId="1076"/>
        <pc:sldMkLst>
          <pc:docMk/>
          <pc:sldMk cId="3814300458" sldId="407"/>
        </pc:sldMkLst>
        <pc:spChg chg="mod">
          <ac:chgData name="Marco Scavarda" userId="e7d89eecadcda36d" providerId="LiveId" clId="{03544ACD-D719-4BEB-8B06-1AA82433034F}" dt="2020-03-28T11:33:05.907" v="1492" actId="404"/>
          <ac:spMkLst>
            <pc:docMk/>
            <pc:sldMk cId="3814300458" sldId="407"/>
            <ac:spMk id="7" creationId="{1A968001-A8C5-49F9-AC8A-C47748F68FF9}"/>
          </ac:spMkLst>
        </pc:spChg>
        <pc:picChg chg="add mod">
          <ac:chgData name="Marco Scavarda" userId="e7d89eecadcda36d" providerId="LiveId" clId="{03544ACD-D719-4BEB-8B06-1AA82433034F}" dt="2020-03-28T11:33:30.717" v="1494" actId="1076"/>
          <ac:picMkLst>
            <pc:docMk/>
            <pc:sldMk cId="3814300458" sldId="407"/>
            <ac:picMk id="2" creationId="{1954554E-E5E3-47BC-BE56-08C709760E0A}"/>
          </ac:picMkLst>
        </pc:picChg>
      </pc:sldChg>
      <pc:sldChg chg="delSp modSp add mod">
        <pc:chgData name="Marco Scavarda" userId="e7d89eecadcda36d" providerId="LiveId" clId="{03544ACD-D719-4BEB-8B06-1AA82433034F}" dt="2020-03-28T11:35:40.464" v="1536" actId="207"/>
        <pc:sldMkLst>
          <pc:docMk/>
          <pc:sldMk cId="881192754" sldId="408"/>
        </pc:sldMkLst>
        <pc:spChg chg="mod">
          <ac:chgData name="Marco Scavarda" userId="e7d89eecadcda36d" providerId="LiveId" clId="{03544ACD-D719-4BEB-8B06-1AA82433034F}" dt="2020-03-28T11:35:40.464" v="1536" actId="207"/>
          <ac:spMkLst>
            <pc:docMk/>
            <pc:sldMk cId="881192754" sldId="408"/>
            <ac:spMk id="7" creationId="{1A968001-A8C5-49F9-AC8A-C47748F68FF9}"/>
          </ac:spMkLst>
        </pc:spChg>
        <pc:picChg chg="del">
          <ac:chgData name="Marco Scavarda" userId="e7d89eecadcda36d" providerId="LiveId" clId="{03544ACD-D719-4BEB-8B06-1AA82433034F}" dt="2020-03-28T11:34:03.285" v="1496" actId="478"/>
          <ac:picMkLst>
            <pc:docMk/>
            <pc:sldMk cId="881192754" sldId="408"/>
            <ac:picMk id="2" creationId="{1954554E-E5E3-47BC-BE56-08C709760E0A}"/>
          </ac:picMkLst>
        </pc:picChg>
      </pc:sldChg>
      <pc:sldChg chg="modSp add mod">
        <pc:chgData name="Marco Scavarda" userId="e7d89eecadcda36d" providerId="LiveId" clId="{03544ACD-D719-4BEB-8B06-1AA82433034F}" dt="2020-03-28T11:37:23.979" v="1568" actId="207"/>
        <pc:sldMkLst>
          <pc:docMk/>
          <pc:sldMk cId="1001781373" sldId="409"/>
        </pc:sldMkLst>
        <pc:spChg chg="mod">
          <ac:chgData name="Marco Scavarda" userId="e7d89eecadcda36d" providerId="LiveId" clId="{03544ACD-D719-4BEB-8B06-1AA82433034F}" dt="2020-03-28T11:37:23.979" v="1568" actId="207"/>
          <ac:spMkLst>
            <pc:docMk/>
            <pc:sldMk cId="1001781373" sldId="409"/>
            <ac:spMk id="7" creationId="{1A968001-A8C5-49F9-AC8A-C47748F68FF9}"/>
          </ac:spMkLst>
        </pc:spChg>
      </pc:sldChg>
      <pc:sldChg chg="modSp add mod">
        <pc:chgData name="Marco Scavarda" userId="e7d89eecadcda36d" providerId="LiveId" clId="{03544ACD-D719-4BEB-8B06-1AA82433034F}" dt="2020-03-28T11:38:30.960" v="1623" actId="6549"/>
        <pc:sldMkLst>
          <pc:docMk/>
          <pc:sldMk cId="462243200" sldId="410"/>
        </pc:sldMkLst>
        <pc:spChg chg="mod">
          <ac:chgData name="Marco Scavarda" userId="e7d89eecadcda36d" providerId="LiveId" clId="{03544ACD-D719-4BEB-8B06-1AA82433034F}" dt="2020-03-28T11:38:30.960" v="1623" actId="6549"/>
          <ac:spMkLst>
            <pc:docMk/>
            <pc:sldMk cId="462243200" sldId="410"/>
            <ac:spMk id="7" creationId="{1A968001-A8C5-49F9-AC8A-C47748F68FF9}"/>
          </ac:spMkLst>
        </pc:spChg>
      </pc:sldChg>
      <pc:sldChg chg="modSp add">
        <pc:chgData name="Marco Scavarda" userId="e7d89eecadcda36d" providerId="LiveId" clId="{03544ACD-D719-4BEB-8B06-1AA82433034F}" dt="2020-03-28T11:38:59.134" v="1626" actId="207"/>
        <pc:sldMkLst>
          <pc:docMk/>
          <pc:sldMk cId="1708263336" sldId="411"/>
        </pc:sldMkLst>
        <pc:spChg chg="mod">
          <ac:chgData name="Marco Scavarda" userId="e7d89eecadcda36d" providerId="LiveId" clId="{03544ACD-D719-4BEB-8B06-1AA82433034F}" dt="2020-03-28T11:38:59.134" v="1626" actId="207"/>
          <ac:spMkLst>
            <pc:docMk/>
            <pc:sldMk cId="1708263336" sldId="411"/>
            <ac:spMk id="7" creationId="{1A968001-A8C5-49F9-AC8A-C47748F68FF9}"/>
          </ac:spMkLst>
        </pc:spChg>
      </pc:sldChg>
      <pc:sldChg chg="modSp add">
        <pc:chgData name="Marco Scavarda" userId="e7d89eecadcda36d" providerId="LiveId" clId="{03544ACD-D719-4BEB-8B06-1AA82433034F}" dt="2020-03-28T11:42:44.036" v="1752" actId="207"/>
        <pc:sldMkLst>
          <pc:docMk/>
          <pc:sldMk cId="3334428106" sldId="412"/>
        </pc:sldMkLst>
        <pc:spChg chg="mod">
          <ac:chgData name="Marco Scavarda" userId="e7d89eecadcda36d" providerId="LiveId" clId="{03544ACD-D719-4BEB-8B06-1AA82433034F}" dt="2020-03-28T11:42:44.036" v="1752" actId="207"/>
          <ac:spMkLst>
            <pc:docMk/>
            <pc:sldMk cId="3334428106" sldId="412"/>
            <ac:spMk id="7" creationId="{1A968001-A8C5-49F9-AC8A-C47748F68FF9}"/>
          </ac:spMkLst>
        </pc:spChg>
      </pc:sldChg>
      <pc:sldChg chg="modSp add mod">
        <pc:chgData name="Marco Scavarda" userId="e7d89eecadcda36d" providerId="LiveId" clId="{03544ACD-D719-4BEB-8B06-1AA82433034F}" dt="2020-03-28T11:42:13.413" v="1750" actId="20577"/>
        <pc:sldMkLst>
          <pc:docMk/>
          <pc:sldMk cId="582013071" sldId="413"/>
        </pc:sldMkLst>
        <pc:spChg chg="mod">
          <ac:chgData name="Marco Scavarda" userId="e7d89eecadcda36d" providerId="LiveId" clId="{03544ACD-D719-4BEB-8B06-1AA82433034F}" dt="2020-03-28T11:42:13.413" v="1750" actId="20577"/>
          <ac:spMkLst>
            <pc:docMk/>
            <pc:sldMk cId="582013071" sldId="413"/>
            <ac:spMk id="7" creationId="{1A968001-A8C5-49F9-AC8A-C47748F68FF9}"/>
          </ac:spMkLst>
        </pc:spChg>
      </pc:sldChg>
      <pc:sldChg chg="addSp delSp modSp add mod">
        <pc:chgData name="Marco Scavarda" userId="e7d89eecadcda36d" providerId="LiveId" clId="{03544ACD-D719-4BEB-8B06-1AA82433034F}" dt="2020-03-28T12:01:36.899" v="1847" actId="1076"/>
        <pc:sldMkLst>
          <pc:docMk/>
          <pc:sldMk cId="1583103823" sldId="414"/>
        </pc:sldMkLst>
        <pc:spChg chg="mod">
          <ac:chgData name="Marco Scavarda" userId="e7d89eecadcda36d" providerId="LiveId" clId="{03544ACD-D719-4BEB-8B06-1AA82433034F}" dt="2020-03-28T12:00:42.747" v="1842" actId="20577"/>
          <ac:spMkLst>
            <pc:docMk/>
            <pc:sldMk cId="1583103823" sldId="414"/>
            <ac:spMk id="7" creationId="{1A968001-A8C5-49F9-AC8A-C47748F68FF9}"/>
          </ac:spMkLst>
        </pc:spChg>
        <pc:picChg chg="add mod modCrop">
          <ac:chgData name="Marco Scavarda" userId="e7d89eecadcda36d" providerId="LiveId" clId="{03544ACD-D719-4BEB-8B06-1AA82433034F}" dt="2020-03-28T12:01:36.899" v="1847" actId="1076"/>
          <ac:picMkLst>
            <pc:docMk/>
            <pc:sldMk cId="1583103823" sldId="414"/>
            <ac:picMk id="2" creationId="{77070DE3-16E9-4E4C-AD91-EA20840B1FF2}"/>
          </ac:picMkLst>
        </pc:picChg>
        <pc:picChg chg="del">
          <ac:chgData name="Marco Scavarda" userId="e7d89eecadcda36d" providerId="LiveId" clId="{03544ACD-D719-4BEB-8B06-1AA82433034F}" dt="2020-03-28T12:00:30.549" v="1801" actId="478"/>
          <ac:picMkLst>
            <pc:docMk/>
            <pc:sldMk cId="1583103823" sldId="414"/>
            <ac:picMk id="3" creationId="{85D91987-0687-4FEA-8661-0D89605189E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02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3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1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1216152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1216152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24941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217897"/>
            <a:ext cx="10168128" cy="8132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434049"/>
            <a:ext cx="10168128" cy="47381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3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7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1434049"/>
            <a:ext cx="4937760" cy="47381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1434049"/>
            <a:ext cx="4937760" cy="47381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35917379-0023-4B67-A49D-21E58677B064}"/>
              </a:ext>
            </a:extLst>
          </p:cNvPr>
          <p:cNvSpPr/>
          <p:nvPr userDrawn="1"/>
        </p:nvSpPr>
        <p:spPr>
          <a:xfrm>
            <a:off x="558209" y="0"/>
            <a:ext cx="11167447" cy="1216152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7C165C23-78F7-476C-9AB7-322AE4D886AC}"/>
              </a:ext>
            </a:extLst>
          </p:cNvPr>
          <p:cNvSpPr/>
          <p:nvPr userDrawn="1"/>
        </p:nvSpPr>
        <p:spPr>
          <a:xfrm>
            <a:off x="566928" y="0"/>
            <a:ext cx="11155680" cy="1216152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7336935-2984-4B16-923E-CE9216D383B6}"/>
              </a:ext>
            </a:extLst>
          </p:cNvPr>
          <p:cNvSpPr/>
          <p:nvPr userDrawn="1"/>
        </p:nvSpPr>
        <p:spPr>
          <a:xfrm>
            <a:off x="498834" y="24941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B0ED7DC-9B6B-4C84-9CE0-1A4DEED6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217897"/>
            <a:ext cx="10168128" cy="8132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549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1443578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2274615"/>
            <a:ext cx="4937760" cy="38967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1443578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2274615"/>
            <a:ext cx="4937760" cy="38967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D58CC769-E61E-4968-B3EA-619BD99536E6}"/>
              </a:ext>
            </a:extLst>
          </p:cNvPr>
          <p:cNvSpPr/>
          <p:nvPr userDrawn="1"/>
        </p:nvSpPr>
        <p:spPr>
          <a:xfrm>
            <a:off x="558209" y="0"/>
            <a:ext cx="11167447" cy="1216152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FFA70E95-23E1-4766-8E88-6B3BCFC8324F}"/>
              </a:ext>
            </a:extLst>
          </p:cNvPr>
          <p:cNvSpPr/>
          <p:nvPr userDrawn="1"/>
        </p:nvSpPr>
        <p:spPr>
          <a:xfrm>
            <a:off x="566928" y="0"/>
            <a:ext cx="11155680" cy="1216152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17BBD1A6-B52C-43AD-9A30-4C790E37D742}"/>
              </a:ext>
            </a:extLst>
          </p:cNvPr>
          <p:cNvSpPr/>
          <p:nvPr userDrawn="1"/>
        </p:nvSpPr>
        <p:spPr>
          <a:xfrm>
            <a:off x="498834" y="24941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08D99C4-B4F9-4728-9187-B6A72A161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217897"/>
            <a:ext cx="10168128" cy="8132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457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2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6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7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1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6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5" r:id="rId6"/>
    <p:sldLayoutId id="2147483890" r:id="rId7"/>
    <p:sldLayoutId id="2147483891" r:id="rId8"/>
    <p:sldLayoutId id="2147483892" r:id="rId9"/>
    <p:sldLayoutId id="2147483894" r:id="rId10"/>
    <p:sldLayoutId id="21474838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" descr="Imagen que contiene cortina, luz, computadora&#10;&#10;Descripción generada automáticamente">
            <a:extLst>
              <a:ext uri="{FF2B5EF4-FFF2-40B4-BE49-F238E27FC236}">
                <a16:creationId xmlns:a16="http://schemas.microsoft.com/office/drawing/2014/main" id="{DEB80F7E-353C-4C99-B829-C4BB41D3C7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9" t="11834" r="590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4" name="Rectangle 1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E245CB1-1A4C-4E6D-8FED-6D4973D55D16}"/>
              </a:ext>
            </a:extLst>
          </p:cNvPr>
          <p:cNvSpPr/>
          <p:nvPr/>
        </p:nvSpPr>
        <p:spPr>
          <a:xfrm>
            <a:off x="-4" y="0"/>
            <a:ext cx="12192003" cy="68579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4000">
                <a:srgbClr val="000000">
                  <a:alpha val="0"/>
                </a:srgbClr>
              </a:gs>
              <a:gs pos="38000">
                <a:schemeClr val="bg1">
                  <a:alpha val="46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CBA450-36F8-4328-90A5-691761C17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 fontScale="90000"/>
          </a:bodyPr>
          <a:lstStyle/>
          <a:p>
            <a:r>
              <a:rPr lang="es-AR" sz="6600" dirty="0"/>
              <a:t>Visualización de la Información</a:t>
            </a:r>
            <a:br>
              <a:rPr lang="es-AR" sz="6600" dirty="0"/>
            </a:br>
            <a:r>
              <a:rPr lang="es-AR" sz="3200" dirty="0"/>
              <a:t> </a:t>
            </a:r>
            <a:br>
              <a:rPr lang="es-AR" sz="6600" dirty="0"/>
            </a:br>
            <a:r>
              <a:rPr lang="es-AR" sz="6600" dirty="0"/>
              <a:t>Tableau – Casos Prácticos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1A2FDF-9EF1-4FAF-B226-C2B38AE5A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s-AR" dirty="0"/>
              <a:t>Diplomatura en Ciencia de Datos</a:t>
            </a:r>
          </a:p>
        </p:txBody>
      </p:sp>
    </p:spTree>
    <p:extLst>
      <p:ext uri="{BB962C8B-B14F-4D97-AF65-F5344CB8AC3E}">
        <p14:creationId xmlns:p14="http://schemas.microsoft.com/office/powerpoint/2010/main" val="3039913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82CC4A8-C7A4-48EF-A7E2-EEADCD04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Parámetros</a:t>
            </a:r>
          </a:p>
        </p:txBody>
      </p:sp>
    </p:spTree>
    <p:extLst>
      <p:ext uri="{BB962C8B-B14F-4D97-AF65-F5344CB8AC3E}">
        <p14:creationId xmlns:p14="http://schemas.microsoft.com/office/powerpoint/2010/main" val="414252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F189352-C8ED-4D51-B188-B6CC578D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Parámetros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A968001-A8C5-49F9-AC8A-C47748F68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Ejemplo en clase y vídeo</a:t>
            </a:r>
          </a:p>
        </p:txBody>
      </p:sp>
    </p:spTree>
    <p:extLst>
      <p:ext uri="{BB962C8B-B14F-4D97-AF65-F5344CB8AC3E}">
        <p14:creationId xmlns:p14="http://schemas.microsoft.com/office/powerpoint/2010/main" val="2593938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82CC4A8-C7A4-48EF-A7E2-EEADCD04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Dashboards</a:t>
            </a:r>
            <a:r>
              <a:rPr lang="es-AR" dirty="0"/>
              <a:t> e historias</a:t>
            </a:r>
          </a:p>
        </p:txBody>
      </p:sp>
    </p:spTree>
    <p:extLst>
      <p:ext uri="{BB962C8B-B14F-4D97-AF65-F5344CB8AC3E}">
        <p14:creationId xmlns:p14="http://schemas.microsoft.com/office/powerpoint/2010/main" val="1976972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F189352-C8ED-4D51-B188-B6CC578D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Dashboards</a:t>
            </a:r>
            <a:r>
              <a:rPr lang="es-AR" dirty="0"/>
              <a:t> e historias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A968001-A8C5-49F9-AC8A-C47748F68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/>
              <a:t>Planificación del </a:t>
            </a:r>
            <a:r>
              <a:rPr lang="es-AR" dirty="0" err="1"/>
              <a:t>Dashboard</a:t>
            </a:r>
            <a:endParaRPr lang="es-AR" dirty="0"/>
          </a:p>
          <a:p>
            <a:endParaRPr lang="es-AR" dirty="0"/>
          </a:p>
          <a:p>
            <a:r>
              <a:rPr lang="es-AR" dirty="0"/>
              <a:t>Adición de acciones de </a:t>
            </a:r>
            <a:r>
              <a:rPr lang="es-AR" dirty="0" err="1"/>
              <a:t>Dashboard</a:t>
            </a:r>
            <a:endParaRPr lang="es-AR" dirty="0"/>
          </a:p>
          <a:p>
            <a:endParaRPr lang="es-AR" dirty="0"/>
          </a:p>
          <a:p>
            <a:r>
              <a:rPr lang="es-AR" dirty="0"/>
              <a:t>Aplicación de prácticas visuales recomendadas</a:t>
            </a:r>
          </a:p>
          <a:p>
            <a:endParaRPr lang="es-AR" dirty="0"/>
          </a:p>
          <a:p>
            <a:r>
              <a:rPr lang="es-AR" dirty="0"/>
              <a:t>Adición de navegación y ayuda a los </a:t>
            </a:r>
            <a:r>
              <a:rPr lang="es-AR" dirty="0" err="1"/>
              <a:t>dashboards</a:t>
            </a:r>
            <a:endParaRPr lang="es-AR" dirty="0"/>
          </a:p>
          <a:p>
            <a:endParaRPr lang="es-AR" dirty="0"/>
          </a:p>
          <a:p>
            <a:r>
              <a:rPr lang="es-AR" dirty="0"/>
              <a:t>Relato de historias con datos</a:t>
            </a:r>
          </a:p>
        </p:txBody>
      </p:sp>
    </p:spTree>
    <p:extLst>
      <p:ext uri="{BB962C8B-B14F-4D97-AF65-F5344CB8AC3E}">
        <p14:creationId xmlns:p14="http://schemas.microsoft.com/office/powerpoint/2010/main" val="429525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F189352-C8ED-4D51-B188-B6CC578D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Dashboards</a:t>
            </a:r>
            <a:r>
              <a:rPr lang="es-AR" dirty="0"/>
              <a:t> e historias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A968001-A8C5-49F9-AC8A-C47748F68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>
                <a:solidFill>
                  <a:schemeClr val="accent1"/>
                </a:solidFill>
              </a:rPr>
              <a:t>Planificación del </a:t>
            </a:r>
            <a:r>
              <a:rPr lang="es-AR" dirty="0" err="1">
                <a:solidFill>
                  <a:schemeClr val="accent1"/>
                </a:solidFill>
              </a:rPr>
              <a:t>Dashboard</a:t>
            </a:r>
            <a:endParaRPr lang="es-AR" dirty="0">
              <a:solidFill>
                <a:schemeClr val="accent1"/>
              </a:solidFill>
            </a:endParaRPr>
          </a:p>
          <a:p>
            <a:endParaRPr lang="es-AR" dirty="0"/>
          </a:p>
          <a:p>
            <a:r>
              <a:rPr lang="es-AR" dirty="0"/>
              <a:t>Adición de acciones de </a:t>
            </a:r>
            <a:r>
              <a:rPr lang="es-AR" dirty="0" err="1"/>
              <a:t>Dashboard</a:t>
            </a:r>
            <a:endParaRPr lang="es-AR" dirty="0"/>
          </a:p>
          <a:p>
            <a:endParaRPr lang="es-AR" dirty="0"/>
          </a:p>
          <a:p>
            <a:r>
              <a:rPr lang="es-AR" dirty="0"/>
              <a:t>Aplicación de prácticas visuales recomendadas</a:t>
            </a:r>
          </a:p>
          <a:p>
            <a:endParaRPr lang="es-AR" dirty="0"/>
          </a:p>
          <a:p>
            <a:r>
              <a:rPr lang="es-AR" dirty="0"/>
              <a:t>Adición de navegación y ayuda a los </a:t>
            </a:r>
            <a:r>
              <a:rPr lang="es-AR" dirty="0" err="1"/>
              <a:t>dashboards</a:t>
            </a:r>
            <a:endParaRPr lang="es-AR" dirty="0"/>
          </a:p>
          <a:p>
            <a:endParaRPr lang="es-AR" dirty="0"/>
          </a:p>
          <a:p>
            <a:r>
              <a:rPr lang="es-AR" dirty="0"/>
              <a:t>Relato de historias con datos</a:t>
            </a:r>
          </a:p>
        </p:txBody>
      </p:sp>
    </p:spTree>
    <p:extLst>
      <p:ext uri="{BB962C8B-B14F-4D97-AF65-F5344CB8AC3E}">
        <p14:creationId xmlns:p14="http://schemas.microsoft.com/office/powerpoint/2010/main" val="4220734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F189352-C8ED-4D51-B188-B6CC578D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Dashboards</a:t>
            </a:r>
            <a:r>
              <a:rPr lang="es-AR" dirty="0"/>
              <a:t> e historias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6CEFDC2-F325-4FDD-A3D5-0FFFE1D2D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65" y="1434049"/>
            <a:ext cx="7484883" cy="5146456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A968001-A8C5-49F9-AC8A-C47748F68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s-AR" dirty="0">
                <a:solidFill>
                  <a:schemeClr val="accent1"/>
                </a:solidFill>
              </a:rPr>
              <a:t>Planificación del </a:t>
            </a:r>
            <a:r>
              <a:rPr lang="es-AR" dirty="0" err="1">
                <a:solidFill>
                  <a:schemeClr val="accent1"/>
                </a:solidFill>
              </a:rPr>
              <a:t>Dashboard</a:t>
            </a:r>
            <a:endParaRPr lang="es-A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127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F189352-C8ED-4D51-B188-B6CC578D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Dashboards</a:t>
            </a:r>
            <a:r>
              <a:rPr lang="es-AR" dirty="0"/>
              <a:t> e historias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A968001-A8C5-49F9-AC8A-C47748F68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>
                <a:solidFill>
                  <a:schemeClr val="tx2"/>
                </a:solidFill>
              </a:rPr>
              <a:t>Planificación del </a:t>
            </a:r>
            <a:r>
              <a:rPr lang="es-AR" dirty="0" err="1">
                <a:solidFill>
                  <a:schemeClr val="tx2"/>
                </a:solidFill>
              </a:rPr>
              <a:t>Dashboard</a:t>
            </a:r>
            <a:endParaRPr lang="es-AR" dirty="0">
              <a:solidFill>
                <a:schemeClr val="tx2"/>
              </a:solidFill>
            </a:endParaRPr>
          </a:p>
          <a:p>
            <a:endParaRPr lang="es-AR" dirty="0"/>
          </a:p>
          <a:p>
            <a:r>
              <a:rPr lang="es-AR" dirty="0">
                <a:solidFill>
                  <a:schemeClr val="accent1"/>
                </a:solidFill>
              </a:rPr>
              <a:t>Adición de acciones de </a:t>
            </a:r>
            <a:r>
              <a:rPr lang="es-AR" dirty="0" err="1">
                <a:solidFill>
                  <a:schemeClr val="accent1"/>
                </a:solidFill>
              </a:rPr>
              <a:t>Dashboard</a:t>
            </a:r>
            <a:endParaRPr lang="es-AR" dirty="0">
              <a:solidFill>
                <a:schemeClr val="accent1"/>
              </a:solidFill>
            </a:endParaRPr>
          </a:p>
          <a:p>
            <a:endParaRPr lang="es-AR" dirty="0"/>
          </a:p>
          <a:p>
            <a:r>
              <a:rPr lang="es-AR" dirty="0"/>
              <a:t>Aplicación de prácticas visuales recomendadas</a:t>
            </a:r>
          </a:p>
          <a:p>
            <a:endParaRPr lang="es-AR" dirty="0"/>
          </a:p>
          <a:p>
            <a:r>
              <a:rPr lang="es-AR" dirty="0"/>
              <a:t>Adición de navegación y ayuda a los </a:t>
            </a:r>
            <a:r>
              <a:rPr lang="es-AR" dirty="0" err="1"/>
              <a:t>dashboards</a:t>
            </a:r>
            <a:endParaRPr lang="es-AR" dirty="0"/>
          </a:p>
          <a:p>
            <a:endParaRPr lang="es-AR" dirty="0"/>
          </a:p>
          <a:p>
            <a:r>
              <a:rPr lang="es-AR" dirty="0"/>
              <a:t>Relato de historias con datos</a:t>
            </a:r>
          </a:p>
        </p:txBody>
      </p:sp>
    </p:spTree>
    <p:extLst>
      <p:ext uri="{BB962C8B-B14F-4D97-AF65-F5344CB8AC3E}">
        <p14:creationId xmlns:p14="http://schemas.microsoft.com/office/powerpoint/2010/main" val="2002747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F189352-C8ED-4D51-B188-B6CC578D3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s-AR" sz="2800"/>
              <a:t>Dashboards e historias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A968001-A8C5-49F9-AC8A-C47748F68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700"/>
              <a:t>Adición de acciones de Dashboard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CEEFBD1-9691-4760-83D2-4F16C4A3C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838928"/>
            <a:ext cx="6656832" cy="507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77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F189352-C8ED-4D51-B188-B6CC578D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Dashboards</a:t>
            </a:r>
            <a:r>
              <a:rPr lang="es-AR" dirty="0"/>
              <a:t> e historias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A968001-A8C5-49F9-AC8A-C47748F68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>
                <a:solidFill>
                  <a:schemeClr val="tx2"/>
                </a:solidFill>
              </a:rPr>
              <a:t>Planificación del </a:t>
            </a:r>
            <a:r>
              <a:rPr lang="es-AR" dirty="0" err="1">
                <a:solidFill>
                  <a:schemeClr val="tx2"/>
                </a:solidFill>
              </a:rPr>
              <a:t>Dashboard</a:t>
            </a:r>
            <a:endParaRPr lang="es-AR" dirty="0">
              <a:solidFill>
                <a:schemeClr val="tx2"/>
              </a:solidFill>
            </a:endParaRPr>
          </a:p>
          <a:p>
            <a:endParaRPr lang="es-AR" dirty="0"/>
          </a:p>
          <a:p>
            <a:r>
              <a:rPr lang="es-AR" dirty="0">
                <a:solidFill>
                  <a:schemeClr val="tx2"/>
                </a:solidFill>
              </a:rPr>
              <a:t>Adición de acciones de </a:t>
            </a:r>
            <a:r>
              <a:rPr lang="es-AR" dirty="0" err="1">
                <a:solidFill>
                  <a:schemeClr val="tx2"/>
                </a:solidFill>
              </a:rPr>
              <a:t>Dashboard</a:t>
            </a:r>
            <a:endParaRPr lang="es-AR" dirty="0">
              <a:solidFill>
                <a:schemeClr val="tx2"/>
              </a:solidFill>
            </a:endParaRPr>
          </a:p>
          <a:p>
            <a:endParaRPr lang="es-AR" dirty="0"/>
          </a:p>
          <a:p>
            <a:r>
              <a:rPr lang="es-AR" dirty="0">
                <a:solidFill>
                  <a:schemeClr val="accent1"/>
                </a:solidFill>
              </a:rPr>
              <a:t>Aplicación de prácticas visuales recomendadas</a:t>
            </a:r>
          </a:p>
          <a:p>
            <a:endParaRPr lang="es-AR" dirty="0"/>
          </a:p>
          <a:p>
            <a:r>
              <a:rPr lang="es-AR" dirty="0"/>
              <a:t>Adición de navegación y ayuda a los </a:t>
            </a:r>
            <a:r>
              <a:rPr lang="es-AR" dirty="0" err="1"/>
              <a:t>dashboards</a:t>
            </a:r>
            <a:endParaRPr lang="es-AR" dirty="0"/>
          </a:p>
          <a:p>
            <a:endParaRPr lang="es-AR" dirty="0"/>
          </a:p>
          <a:p>
            <a:r>
              <a:rPr lang="es-AR" dirty="0"/>
              <a:t>Relato de historias con datos</a:t>
            </a:r>
          </a:p>
        </p:txBody>
      </p:sp>
    </p:spTree>
    <p:extLst>
      <p:ext uri="{BB962C8B-B14F-4D97-AF65-F5344CB8AC3E}">
        <p14:creationId xmlns:p14="http://schemas.microsoft.com/office/powerpoint/2010/main" val="2342780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F189352-C8ED-4D51-B188-B6CC578D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Dashboards</a:t>
            </a:r>
            <a:r>
              <a:rPr lang="es-AR" dirty="0"/>
              <a:t> e historias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A968001-A8C5-49F9-AC8A-C47748F68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>
                <a:solidFill>
                  <a:schemeClr val="accent1"/>
                </a:solidFill>
              </a:rPr>
              <a:t>Aplicación de prácticas visuales recomendadas</a:t>
            </a:r>
          </a:p>
        </p:txBody>
      </p:sp>
    </p:spTree>
    <p:extLst>
      <p:ext uri="{BB962C8B-B14F-4D97-AF65-F5344CB8AC3E}">
        <p14:creationId xmlns:p14="http://schemas.microsoft.com/office/powerpoint/2010/main" val="151395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F189352-C8ED-4D51-B188-B6CC578D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Índice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A968001-A8C5-49F9-AC8A-C47748F68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Uso de cálculos</a:t>
            </a:r>
          </a:p>
          <a:p>
            <a:endParaRPr lang="es-AR" dirty="0"/>
          </a:p>
          <a:p>
            <a:r>
              <a:rPr lang="es-AR" dirty="0"/>
              <a:t>Creación y uso de parámetros</a:t>
            </a:r>
          </a:p>
          <a:p>
            <a:endParaRPr lang="es-AR" dirty="0"/>
          </a:p>
          <a:p>
            <a:r>
              <a:rPr lang="es-AR" dirty="0" err="1"/>
              <a:t>Dashboards</a:t>
            </a:r>
            <a:r>
              <a:rPr lang="es-AR" dirty="0"/>
              <a:t> e historias</a:t>
            </a:r>
          </a:p>
        </p:txBody>
      </p:sp>
    </p:spTree>
    <p:extLst>
      <p:ext uri="{BB962C8B-B14F-4D97-AF65-F5344CB8AC3E}">
        <p14:creationId xmlns:p14="http://schemas.microsoft.com/office/powerpoint/2010/main" val="3353969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F189352-C8ED-4D51-B188-B6CC578D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Dashboards</a:t>
            </a:r>
            <a:r>
              <a:rPr lang="es-AR" dirty="0"/>
              <a:t> e historias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A968001-A8C5-49F9-AC8A-C47748F68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>
                <a:solidFill>
                  <a:schemeClr val="accent1"/>
                </a:solidFill>
              </a:rPr>
              <a:t>Aplicación de prácticas visuales recomendadas</a:t>
            </a:r>
          </a:p>
          <a:p>
            <a:pPr marL="0" indent="0">
              <a:buNone/>
            </a:pPr>
            <a:r>
              <a:rPr lang="es-AR" sz="2000" dirty="0">
                <a:solidFill>
                  <a:schemeClr val="tx2"/>
                </a:solidFill>
              </a:rPr>
              <a:t>¿Está demasiado cargado, con marcas y detalles en abundancia, o los datos son suficientemente claros?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954554E-E5E3-47BC-BE56-08C709760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737" y="2514600"/>
            <a:ext cx="42005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00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F189352-C8ED-4D51-B188-B6CC578D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Dashboards</a:t>
            </a:r>
            <a:r>
              <a:rPr lang="es-AR" dirty="0"/>
              <a:t> e historias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A968001-A8C5-49F9-AC8A-C47748F68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>
                <a:solidFill>
                  <a:schemeClr val="accent1"/>
                </a:solidFill>
              </a:rPr>
              <a:t>Aplicación de prácticas visuales recomendadas - </a:t>
            </a:r>
            <a:r>
              <a:rPr lang="es-AR" b="1" dirty="0">
                <a:solidFill>
                  <a:schemeClr val="accent1"/>
                </a:solidFill>
              </a:rPr>
              <a:t>Formato</a:t>
            </a:r>
          </a:p>
          <a:p>
            <a:pPr>
              <a:buClr>
                <a:schemeClr val="accent1"/>
              </a:buClr>
            </a:pPr>
            <a:r>
              <a:rPr lang="es-AR" sz="2000" dirty="0">
                <a:solidFill>
                  <a:schemeClr val="accent1"/>
                </a:solidFill>
              </a:rPr>
              <a:t>Color</a:t>
            </a:r>
          </a:p>
          <a:p>
            <a:pPr lvl="1">
              <a:buClr>
                <a:schemeClr val="accent1"/>
              </a:buClr>
            </a:pPr>
            <a:r>
              <a:rPr lang="es-AR" sz="1600" dirty="0">
                <a:solidFill>
                  <a:schemeClr val="tx2"/>
                </a:solidFill>
              </a:rPr>
              <a:t>Limita el número total de colores utilizado.</a:t>
            </a:r>
          </a:p>
          <a:p>
            <a:pPr lvl="1">
              <a:buClr>
                <a:schemeClr val="accent1"/>
              </a:buClr>
            </a:pPr>
            <a:r>
              <a:rPr lang="es-AR" sz="1600" dirty="0">
                <a:solidFill>
                  <a:schemeClr val="tx2"/>
                </a:solidFill>
              </a:rPr>
              <a:t>Reserva los colores claros para los puntos de los datos más relevantes</a:t>
            </a:r>
          </a:p>
          <a:p>
            <a:pPr lvl="1">
              <a:buClr>
                <a:schemeClr val="accent1"/>
              </a:buClr>
            </a:pPr>
            <a:r>
              <a:rPr lang="es-AR" sz="1600" dirty="0">
                <a:solidFill>
                  <a:schemeClr val="tx2"/>
                </a:solidFill>
              </a:rPr>
              <a:t>Cuando utilices dos tonos del mismo color, el color debe sugerir una relación.</a:t>
            </a:r>
          </a:p>
          <a:p>
            <a:pPr>
              <a:buClr>
                <a:schemeClr val="accent1"/>
              </a:buClr>
            </a:pPr>
            <a:r>
              <a:rPr lang="es-AR" sz="2000" dirty="0">
                <a:solidFill>
                  <a:schemeClr val="accent1"/>
                </a:solidFill>
              </a:rPr>
              <a:t>Tamaño</a:t>
            </a:r>
          </a:p>
          <a:p>
            <a:pPr lvl="1">
              <a:buClr>
                <a:schemeClr val="accent1"/>
              </a:buClr>
            </a:pPr>
            <a:r>
              <a:rPr lang="es-AR" sz="1600" dirty="0">
                <a:solidFill>
                  <a:schemeClr val="tx2"/>
                </a:solidFill>
              </a:rPr>
              <a:t>Ten en cuenta el tamaño de la pantalla de los usuarios.</a:t>
            </a:r>
          </a:p>
          <a:p>
            <a:pPr lvl="1">
              <a:buClr>
                <a:schemeClr val="accent1"/>
              </a:buClr>
            </a:pPr>
            <a:r>
              <a:rPr lang="es-AR" sz="1600" dirty="0">
                <a:solidFill>
                  <a:schemeClr val="tx2"/>
                </a:solidFill>
              </a:rPr>
              <a:t>El ajuste debe ser independiente para la hoja de trabajo y </a:t>
            </a:r>
            <a:r>
              <a:rPr lang="es-AR" sz="1600" dirty="0" err="1">
                <a:solidFill>
                  <a:schemeClr val="tx2"/>
                </a:solidFill>
              </a:rPr>
              <a:t>dashboard</a:t>
            </a:r>
            <a:r>
              <a:rPr lang="es-AR" sz="1600" dirty="0">
                <a:solidFill>
                  <a:schemeClr val="tx2"/>
                </a:solidFill>
              </a:rPr>
              <a:t>.</a:t>
            </a:r>
          </a:p>
          <a:p>
            <a:pPr lvl="1">
              <a:buClr>
                <a:schemeClr val="accent1"/>
              </a:buClr>
            </a:pPr>
            <a:r>
              <a:rPr lang="es-AR" sz="1600" dirty="0">
                <a:solidFill>
                  <a:schemeClr val="tx2"/>
                </a:solidFill>
              </a:rPr>
              <a:t>Al utilizar tabulaciones cruzadas, no utilices el ajuste de vista completa, de anchura, de altura ni la barra de desplazamiento de otra manera.</a:t>
            </a:r>
          </a:p>
          <a:p>
            <a:pPr>
              <a:buClr>
                <a:schemeClr val="accent1"/>
              </a:buClr>
            </a:pPr>
            <a:r>
              <a:rPr lang="es-AR" sz="2000" dirty="0">
                <a:solidFill>
                  <a:schemeClr val="accent1"/>
                </a:solidFill>
              </a:rPr>
              <a:t>Fuentes</a:t>
            </a:r>
          </a:p>
          <a:p>
            <a:pPr lvl="1">
              <a:buClr>
                <a:schemeClr val="accent1"/>
              </a:buClr>
            </a:pPr>
            <a:r>
              <a:rPr lang="es-AR" sz="1600" dirty="0">
                <a:solidFill>
                  <a:schemeClr val="tx2"/>
                </a:solidFill>
              </a:rPr>
              <a:t>¿Sus fuentes son legibles y tienen el tamaño correcto?</a:t>
            </a:r>
          </a:p>
        </p:txBody>
      </p:sp>
    </p:spTree>
    <p:extLst>
      <p:ext uri="{BB962C8B-B14F-4D97-AF65-F5344CB8AC3E}">
        <p14:creationId xmlns:p14="http://schemas.microsoft.com/office/powerpoint/2010/main" val="881192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F189352-C8ED-4D51-B188-B6CC578D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Dashboards</a:t>
            </a:r>
            <a:r>
              <a:rPr lang="es-AR" dirty="0"/>
              <a:t> e historias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A968001-A8C5-49F9-AC8A-C47748F68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>
                <a:solidFill>
                  <a:schemeClr val="accent1"/>
                </a:solidFill>
              </a:rPr>
              <a:t>Aplicación de prácticas visuales recomendadas – </a:t>
            </a:r>
            <a:r>
              <a:rPr lang="es-AR" b="1" dirty="0">
                <a:solidFill>
                  <a:schemeClr val="accent1"/>
                </a:solidFill>
              </a:rPr>
              <a:t>Descripciones Emergentes</a:t>
            </a:r>
          </a:p>
          <a:p>
            <a:pPr>
              <a:buClr>
                <a:schemeClr val="accent1"/>
              </a:buClr>
            </a:pPr>
            <a:r>
              <a:rPr lang="es-AR" sz="2000" dirty="0"/>
              <a:t>Cambia el contenido de la descripción emergente.</a:t>
            </a:r>
          </a:p>
          <a:p>
            <a:pPr>
              <a:buClr>
                <a:schemeClr val="accent1"/>
              </a:buClr>
            </a:pPr>
            <a:endParaRPr lang="es-AR" sz="2000" dirty="0"/>
          </a:p>
          <a:p>
            <a:pPr>
              <a:buClr>
                <a:schemeClr val="accent1"/>
              </a:buClr>
            </a:pPr>
            <a:r>
              <a:rPr lang="es-AR" sz="2000" dirty="0"/>
              <a:t>¿Qué ven los usuarios cuando sitúan el puntero sobre las marcas?</a:t>
            </a:r>
          </a:p>
          <a:p>
            <a:pPr>
              <a:buClr>
                <a:schemeClr val="accent1"/>
              </a:buClr>
            </a:pPr>
            <a:endParaRPr lang="es-AR" sz="2000" dirty="0"/>
          </a:p>
          <a:p>
            <a:pPr>
              <a:buClr>
                <a:schemeClr val="accent1"/>
              </a:buClr>
            </a:pPr>
            <a:r>
              <a:rPr lang="es-AR" sz="2000" dirty="0"/>
              <a:t>Un poco de edición puede marcar una gran diferencia en lo relativo al aspecto general y la utilidad de tu </a:t>
            </a:r>
            <a:r>
              <a:rPr lang="es-AR" sz="2000" dirty="0" err="1"/>
              <a:t>dashboard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1001781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F189352-C8ED-4D51-B188-B6CC578D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Dashboards</a:t>
            </a:r>
            <a:r>
              <a:rPr lang="es-AR" dirty="0"/>
              <a:t> e historias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A968001-A8C5-49F9-AC8A-C47748F68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dirty="0">
                <a:solidFill>
                  <a:schemeClr val="accent1"/>
                </a:solidFill>
              </a:rPr>
              <a:t>Aplicación de prácticas visuales recomendadas</a:t>
            </a:r>
          </a:p>
          <a:p>
            <a:pPr marL="0" indent="0">
              <a:buNone/>
            </a:pPr>
            <a:r>
              <a:rPr lang="es-AR" b="1" dirty="0">
                <a:solidFill>
                  <a:schemeClr val="accent1"/>
                </a:solidFill>
              </a:rPr>
              <a:t>Elementos adicionales de los gráficos</a:t>
            </a:r>
          </a:p>
          <a:p>
            <a:pPr>
              <a:buClr>
                <a:schemeClr val="accent1"/>
              </a:buClr>
            </a:pPr>
            <a:r>
              <a:rPr lang="es-AR" sz="2000" dirty="0"/>
              <a:t>¿Necesita todas las marcas de verificación, líneas de caída y líneas de cuadrícula? A menos que sean necesarias, su eliminación hará que el gráfico se vea mucho más despejado.</a:t>
            </a:r>
          </a:p>
          <a:p>
            <a:pPr>
              <a:buClr>
                <a:schemeClr val="accent1"/>
              </a:buClr>
            </a:pPr>
            <a:r>
              <a:rPr lang="es-AR" sz="2000" dirty="0"/>
              <a:t>¿Necesita todas las etiquetas de campo de encabezado?</a:t>
            </a:r>
          </a:p>
          <a:p>
            <a:pPr>
              <a:buClr>
                <a:schemeClr val="accent1"/>
              </a:buClr>
            </a:pPr>
            <a:r>
              <a:rPr lang="es-AR" sz="2000" dirty="0"/>
              <a:t>En muchos gráficos se generan leyendas de forma automática, pero es posible que pueda eliminar algunas de ellas.</a:t>
            </a:r>
          </a:p>
          <a:p>
            <a:pPr>
              <a:buClr>
                <a:schemeClr val="accent1"/>
              </a:buClr>
            </a:pPr>
            <a:r>
              <a:rPr lang="es-AR" sz="2000" dirty="0"/>
              <a:t>¿Los valores de los ejes son claros y compactos? Si utilizas montos de dólares, por ejemplo, da formato al eje de modo que se utilice moneda y limita los puntos decimales.</a:t>
            </a:r>
          </a:p>
          <a:p>
            <a:pPr>
              <a:buClr>
                <a:schemeClr val="accent1"/>
              </a:buClr>
            </a:pPr>
            <a:r>
              <a:rPr lang="es-AR" sz="2000" dirty="0"/>
              <a:t>Selecciona filtros rápidos adecuados.</a:t>
            </a:r>
          </a:p>
          <a:p>
            <a:pPr>
              <a:buClr>
                <a:schemeClr val="accent1"/>
              </a:buClr>
            </a:pPr>
            <a:r>
              <a:rPr lang="es-AR" sz="2000" dirty="0"/>
              <a:t>Utiliza «filtros cascada» para guiar a los usuarios en la elección de los filtros.</a:t>
            </a:r>
          </a:p>
          <a:p>
            <a:pPr>
              <a:buClr>
                <a:schemeClr val="accent1"/>
              </a:buClr>
            </a:pPr>
            <a:r>
              <a:rPr lang="es-AR" sz="2000" dirty="0"/>
              <a:t>No sobrecargues el </a:t>
            </a:r>
            <a:r>
              <a:rPr lang="es-AR" sz="2000" dirty="0" err="1"/>
              <a:t>dashboardcon</a:t>
            </a:r>
            <a:r>
              <a:rPr lang="es-AR" sz="2000" dirty="0"/>
              <a:t> muchas hojas de trabajo, filtros y leyendas.</a:t>
            </a:r>
          </a:p>
          <a:p>
            <a:pPr>
              <a:buClr>
                <a:schemeClr val="accent1"/>
              </a:buClr>
            </a:pPr>
            <a:r>
              <a:rPr lang="es-AR" sz="2000" dirty="0"/>
              <a:t>Revisa los títulos de cada leyenda, hoja trabajo, filtro, etc. La mayoría de ellos pueden editarse o eliminarse.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462243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F189352-C8ED-4D51-B188-B6CC578D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Dashboards</a:t>
            </a:r>
            <a:r>
              <a:rPr lang="es-AR" dirty="0"/>
              <a:t> e historias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A968001-A8C5-49F9-AC8A-C47748F68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>
                <a:solidFill>
                  <a:schemeClr val="tx2"/>
                </a:solidFill>
              </a:rPr>
              <a:t>Planificación del </a:t>
            </a:r>
            <a:r>
              <a:rPr lang="es-AR" dirty="0" err="1">
                <a:solidFill>
                  <a:schemeClr val="tx2"/>
                </a:solidFill>
              </a:rPr>
              <a:t>Dashboard</a:t>
            </a:r>
            <a:endParaRPr lang="es-AR" dirty="0">
              <a:solidFill>
                <a:schemeClr val="tx2"/>
              </a:solidFill>
            </a:endParaRPr>
          </a:p>
          <a:p>
            <a:endParaRPr lang="es-AR" dirty="0"/>
          </a:p>
          <a:p>
            <a:r>
              <a:rPr lang="es-AR" dirty="0">
                <a:solidFill>
                  <a:schemeClr val="tx2"/>
                </a:solidFill>
              </a:rPr>
              <a:t>Adición de acciones de </a:t>
            </a:r>
            <a:r>
              <a:rPr lang="es-AR" dirty="0" err="1">
                <a:solidFill>
                  <a:schemeClr val="tx2"/>
                </a:solidFill>
              </a:rPr>
              <a:t>Dashboard</a:t>
            </a:r>
            <a:endParaRPr lang="es-AR" dirty="0">
              <a:solidFill>
                <a:schemeClr val="tx2"/>
              </a:solidFill>
            </a:endParaRPr>
          </a:p>
          <a:p>
            <a:endParaRPr lang="es-AR" dirty="0"/>
          </a:p>
          <a:p>
            <a:r>
              <a:rPr lang="es-AR" dirty="0"/>
              <a:t>Aplicación de prácticas visuales recomendadas</a:t>
            </a:r>
          </a:p>
          <a:p>
            <a:endParaRPr lang="es-AR" dirty="0"/>
          </a:p>
          <a:p>
            <a:r>
              <a:rPr lang="es-AR" dirty="0">
                <a:solidFill>
                  <a:schemeClr val="accent1"/>
                </a:solidFill>
              </a:rPr>
              <a:t>Adición de navegación y ayuda a los </a:t>
            </a:r>
            <a:r>
              <a:rPr lang="es-AR" dirty="0" err="1">
                <a:solidFill>
                  <a:schemeClr val="accent1"/>
                </a:solidFill>
              </a:rPr>
              <a:t>dashboards</a:t>
            </a:r>
            <a:endParaRPr lang="es-AR" dirty="0">
              <a:solidFill>
                <a:schemeClr val="accent1"/>
              </a:solidFill>
            </a:endParaRPr>
          </a:p>
          <a:p>
            <a:endParaRPr lang="es-AR" dirty="0"/>
          </a:p>
          <a:p>
            <a:r>
              <a:rPr lang="es-AR" dirty="0"/>
              <a:t>Relato de historias con datos</a:t>
            </a:r>
          </a:p>
        </p:txBody>
      </p:sp>
    </p:spTree>
    <p:extLst>
      <p:ext uri="{BB962C8B-B14F-4D97-AF65-F5344CB8AC3E}">
        <p14:creationId xmlns:p14="http://schemas.microsoft.com/office/powerpoint/2010/main" val="1708263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F189352-C8ED-4D51-B188-B6CC578D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Dashboards</a:t>
            </a:r>
            <a:r>
              <a:rPr lang="es-AR" dirty="0"/>
              <a:t> e historias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A968001-A8C5-49F9-AC8A-C47748F68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>
                <a:solidFill>
                  <a:schemeClr val="accent1"/>
                </a:solidFill>
              </a:rPr>
              <a:t>Adición de navegación y ayuda a los </a:t>
            </a:r>
            <a:r>
              <a:rPr lang="es-AR" dirty="0" err="1">
                <a:solidFill>
                  <a:schemeClr val="accent1"/>
                </a:solidFill>
              </a:rPr>
              <a:t>dashboards</a:t>
            </a:r>
            <a:endParaRPr lang="es-AR" b="1" dirty="0">
              <a:solidFill>
                <a:schemeClr val="accent1"/>
              </a:solidFill>
            </a:endParaRPr>
          </a:p>
          <a:p>
            <a:pPr>
              <a:buClr>
                <a:schemeClr val="accent1"/>
              </a:buClr>
            </a:pPr>
            <a:r>
              <a:rPr lang="es-AR" sz="2000" dirty="0"/>
              <a:t>A ser completado en los próximos días.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582013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F189352-C8ED-4D51-B188-B6CC578D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Dashboards</a:t>
            </a:r>
            <a:r>
              <a:rPr lang="es-AR" dirty="0"/>
              <a:t> e historias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A968001-A8C5-49F9-AC8A-C47748F68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>
                <a:solidFill>
                  <a:schemeClr val="tx2"/>
                </a:solidFill>
              </a:rPr>
              <a:t>Planificación del </a:t>
            </a:r>
            <a:r>
              <a:rPr lang="es-AR" dirty="0" err="1">
                <a:solidFill>
                  <a:schemeClr val="tx2"/>
                </a:solidFill>
              </a:rPr>
              <a:t>Dashboard</a:t>
            </a:r>
            <a:endParaRPr lang="es-AR" dirty="0">
              <a:solidFill>
                <a:schemeClr val="tx2"/>
              </a:solidFill>
            </a:endParaRPr>
          </a:p>
          <a:p>
            <a:endParaRPr lang="es-AR" dirty="0"/>
          </a:p>
          <a:p>
            <a:r>
              <a:rPr lang="es-AR" dirty="0">
                <a:solidFill>
                  <a:schemeClr val="tx2"/>
                </a:solidFill>
              </a:rPr>
              <a:t>Adición de acciones de </a:t>
            </a:r>
            <a:r>
              <a:rPr lang="es-AR" dirty="0" err="1">
                <a:solidFill>
                  <a:schemeClr val="tx2"/>
                </a:solidFill>
              </a:rPr>
              <a:t>Dashboard</a:t>
            </a:r>
            <a:endParaRPr lang="es-AR" dirty="0">
              <a:solidFill>
                <a:schemeClr val="tx2"/>
              </a:solidFill>
            </a:endParaRPr>
          </a:p>
          <a:p>
            <a:endParaRPr lang="es-AR" dirty="0"/>
          </a:p>
          <a:p>
            <a:r>
              <a:rPr lang="es-AR" dirty="0"/>
              <a:t>Aplicación de prácticas visuales recomendadas</a:t>
            </a:r>
          </a:p>
          <a:p>
            <a:endParaRPr lang="es-AR" dirty="0"/>
          </a:p>
          <a:p>
            <a:r>
              <a:rPr lang="es-AR" dirty="0">
                <a:solidFill>
                  <a:schemeClr val="tx2"/>
                </a:solidFill>
              </a:rPr>
              <a:t>Adición de navegación y ayuda a los </a:t>
            </a:r>
            <a:r>
              <a:rPr lang="es-AR" dirty="0" err="1">
                <a:solidFill>
                  <a:schemeClr val="tx2"/>
                </a:solidFill>
              </a:rPr>
              <a:t>dashboards</a:t>
            </a:r>
            <a:endParaRPr lang="es-AR" dirty="0">
              <a:solidFill>
                <a:schemeClr val="tx2"/>
              </a:solidFill>
            </a:endParaRPr>
          </a:p>
          <a:p>
            <a:endParaRPr lang="es-AR" dirty="0"/>
          </a:p>
          <a:p>
            <a:r>
              <a:rPr lang="es-AR" dirty="0">
                <a:solidFill>
                  <a:schemeClr val="accent1"/>
                </a:solidFill>
              </a:rPr>
              <a:t>Relato de historias con datos</a:t>
            </a:r>
          </a:p>
        </p:txBody>
      </p:sp>
    </p:spTree>
    <p:extLst>
      <p:ext uri="{BB962C8B-B14F-4D97-AF65-F5344CB8AC3E}">
        <p14:creationId xmlns:p14="http://schemas.microsoft.com/office/powerpoint/2010/main" val="3334428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F189352-C8ED-4D51-B188-B6CC578D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Relato de historias con datos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A968001-A8C5-49F9-AC8A-C47748F68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>
                <a:solidFill>
                  <a:schemeClr val="tx2"/>
                </a:solidFill>
              </a:rPr>
              <a:t>Una historia es una serie conectada de hojas de trabajo y </a:t>
            </a:r>
            <a:r>
              <a:rPr lang="es-AR" dirty="0" err="1">
                <a:solidFill>
                  <a:schemeClr val="tx2"/>
                </a:solidFill>
              </a:rPr>
              <a:t>dashboards</a:t>
            </a:r>
            <a:r>
              <a:rPr lang="es-AR" dirty="0">
                <a:solidFill>
                  <a:schemeClr val="tx2"/>
                </a:solidFill>
              </a:rPr>
              <a:t> que permiten a un autor capturar información y compartirla como una presentación secuencial.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5D91987-0687-4FEA-8661-0D8960518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433" y="2864668"/>
            <a:ext cx="6711885" cy="377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81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3F189352-C8ED-4D51-B188-B6CC578D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Relato de historias con datos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1A968001-A8C5-49F9-AC8A-C47748F68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err="1">
                <a:solidFill>
                  <a:schemeClr val="tx2"/>
                </a:solidFill>
              </a:rPr>
              <a:t>Dashboards</a:t>
            </a:r>
            <a:r>
              <a:rPr lang="es-AR" dirty="0">
                <a:solidFill>
                  <a:schemeClr val="tx2"/>
                </a:solidFill>
              </a:rPr>
              <a:t> frente a puntos de la historia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7070DE3-16E9-4E4C-AD91-EA20840B1F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3" b="667"/>
          <a:stretch/>
        </p:blipFill>
        <p:spPr>
          <a:xfrm>
            <a:off x="1706880" y="2097848"/>
            <a:ext cx="7420927" cy="454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0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82CC4A8-C7A4-48EF-A7E2-EEADCD04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Uso de cálculos</a:t>
            </a:r>
          </a:p>
        </p:txBody>
      </p:sp>
    </p:spTree>
    <p:extLst>
      <p:ext uri="{BB962C8B-B14F-4D97-AF65-F5344CB8AC3E}">
        <p14:creationId xmlns:p14="http://schemas.microsoft.com/office/powerpoint/2010/main" val="365949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59A974E-9189-4D82-8A17-DB88F05A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s-AR" sz="2800" dirty="0"/>
              <a:t>Uso de cálculos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97325E95-4530-48D2-9F6F-6C1CA2F6A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es-AR" sz="1700"/>
              <a:t>Cálculo de cadenas para nombres de clientes</a:t>
            </a:r>
          </a:p>
          <a:p>
            <a:pPr lvl="1">
              <a:buClr>
                <a:schemeClr val="accent1"/>
              </a:buClr>
            </a:pPr>
            <a:endParaRPr lang="es-AR" sz="1700"/>
          </a:p>
          <a:p>
            <a:pPr lvl="1">
              <a:buClr>
                <a:schemeClr val="accent1"/>
              </a:buClr>
            </a:pPr>
            <a:endParaRPr lang="es-AR" sz="170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9D10039-4413-4985-B050-A32997656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516" y="630936"/>
            <a:ext cx="4177080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9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59A974E-9189-4D82-8A17-DB88F05A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Uso de cálculos</a:t>
            </a:r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97325E95-4530-48D2-9F6F-6C1CA2F6A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434049"/>
            <a:ext cx="10168128" cy="5042165"/>
          </a:xfrm>
        </p:spPr>
        <p:txBody>
          <a:bodyPr>
            <a:normAutofit fontScale="70000" lnSpcReduction="20000"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es-AR" dirty="0">
                <a:solidFill>
                  <a:schemeClr val="accent1"/>
                </a:solidFill>
              </a:rPr>
              <a:t>Cálculo de cadenas para nombres de clientes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s-AR" dirty="0"/>
              <a:t>Abre nuevo libro.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s-AR" dirty="0"/>
              <a:t>En Fuente de datos, seleccione </a:t>
            </a:r>
            <a:r>
              <a:rPr lang="es-AR" dirty="0" err="1">
                <a:solidFill>
                  <a:schemeClr val="accent1"/>
                </a:solidFill>
              </a:rPr>
              <a:t>Superstore</a:t>
            </a:r>
            <a:r>
              <a:rPr lang="es-AR" dirty="0"/>
              <a:t>.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s-AR" dirty="0"/>
              <a:t>Utiliza la función división para dividir </a:t>
            </a:r>
            <a:r>
              <a:rPr lang="es-AR" dirty="0" err="1"/>
              <a:t>Customer</a:t>
            </a:r>
            <a:r>
              <a:rPr lang="es-AR" dirty="0"/>
              <a:t> </a:t>
            </a:r>
            <a:r>
              <a:rPr lang="es-AR" dirty="0" err="1"/>
              <a:t>Name</a:t>
            </a:r>
            <a:r>
              <a:rPr lang="es-AR" dirty="0"/>
              <a:t> en nuevos campos llamados </a:t>
            </a:r>
            <a:r>
              <a:rPr lang="es-AR" dirty="0" err="1"/>
              <a:t>First</a:t>
            </a:r>
            <a:r>
              <a:rPr lang="es-AR" dirty="0"/>
              <a:t> </a:t>
            </a:r>
            <a:r>
              <a:rPr lang="es-AR" dirty="0" err="1"/>
              <a:t>Name</a:t>
            </a:r>
            <a:r>
              <a:rPr lang="es-AR" dirty="0"/>
              <a:t> y </a:t>
            </a:r>
            <a:r>
              <a:rPr lang="es-AR" dirty="0" err="1"/>
              <a:t>Last</a:t>
            </a:r>
            <a:r>
              <a:rPr lang="es-AR" dirty="0"/>
              <a:t> </a:t>
            </a:r>
            <a:r>
              <a:rPr lang="es-AR" dirty="0" err="1"/>
              <a:t>Name</a:t>
            </a:r>
            <a:r>
              <a:rPr lang="es-AR" dirty="0"/>
              <a:t>.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s-AR" dirty="0"/>
              <a:t>Crea un campo calculado utilizando los campos </a:t>
            </a:r>
            <a:r>
              <a:rPr lang="es-AR" dirty="0" err="1"/>
              <a:t>First</a:t>
            </a:r>
            <a:r>
              <a:rPr lang="es-AR" dirty="0"/>
              <a:t> </a:t>
            </a:r>
            <a:r>
              <a:rPr lang="es-AR" dirty="0" err="1"/>
              <a:t>Name</a:t>
            </a:r>
            <a:r>
              <a:rPr lang="es-AR" dirty="0"/>
              <a:t> y </a:t>
            </a:r>
            <a:r>
              <a:rPr lang="es-AR" dirty="0" err="1"/>
              <a:t>Last</a:t>
            </a:r>
            <a:r>
              <a:rPr lang="es-AR" dirty="0"/>
              <a:t> </a:t>
            </a:r>
            <a:r>
              <a:rPr lang="es-AR" dirty="0" err="1"/>
              <a:t>Name</a:t>
            </a:r>
            <a:r>
              <a:rPr lang="es-AR" dirty="0"/>
              <a:t>, y asígnale el nombre “Apellido e inicial”.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s-AR" dirty="0"/>
              <a:t>Crea otro campo calculado para obtener inicial de Apellido y asígnale el nombre “Inicial del apellido”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s-AR" dirty="0"/>
              <a:t>Crea una vista utilizando estos campos, con Inicial del apellido y Apellido e inicial en Columnas y Sales en Texto.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s-AR" dirty="0"/>
              <a:t>Crea un filtro rápido utilizando Inicial del apellido y configúralo como una lista de valores individuales.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s-AR" dirty="0"/>
              <a:t>Guarda el libro de trabajo.</a:t>
            </a:r>
          </a:p>
          <a:p>
            <a:pPr lvl="1">
              <a:buClr>
                <a:schemeClr val="accent1"/>
              </a:buClr>
            </a:pPr>
            <a:endParaRPr lang="es-AR" dirty="0"/>
          </a:p>
          <a:p>
            <a:pPr lvl="1">
              <a:buClr>
                <a:schemeClr val="accent1"/>
              </a:buClr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0228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59A974E-9189-4D82-8A17-DB88F05A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s-AR" sz="2800"/>
              <a:t>Uso de cálculos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97325E95-4530-48D2-9F6F-6C1CA2F6A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es-AR" sz="1700"/>
              <a:t>Cálculos y agregaciones en rentabilidad general</a:t>
            </a:r>
          </a:p>
          <a:p>
            <a:pPr lvl="1">
              <a:buClr>
                <a:schemeClr val="accent1"/>
              </a:buClr>
            </a:pPr>
            <a:endParaRPr lang="es-AR" sz="1700"/>
          </a:p>
          <a:p>
            <a:pPr lvl="1">
              <a:buClr>
                <a:schemeClr val="accent1"/>
              </a:buClr>
            </a:pPr>
            <a:endParaRPr lang="es-AR" sz="170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D02977C-4A12-4B12-97A6-55631E004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143032"/>
            <a:ext cx="6656832" cy="447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2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59A974E-9189-4D82-8A17-DB88F05A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Uso de cálculos</a:t>
            </a:r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97325E95-4530-48D2-9F6F-6C1CA2F6A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434049"/>
            <a:ext cx="10168128" cy="5042165"/>
          </a:xfrm>
        </p:spPr>
        <p:txBody>
          <a:bodyPr>
            <a:normAutofit fontScale="62500" lnSpcReduction="20000"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es-AR" dirty="0">
                <a:solidFill>
                  <a:schemeClr val="accent1"/>
                </a:solidFill>
              </a:rPr>
              <a:t>Cálculos y agregaciones en rentabilidad general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s-AR" dirty="0"/>
              <a:t>Abre nuevo libro.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s-AR" dirty="0"/>
              <a:t>En Fuente de datos, seleccione </a:t>
            </a:r>
            <a:r>
              <a:rPr lang="es-AR" dirty="0" err="1">
                <a:solidFill>
                  <a:schemeClr val="accent1"/>
                </a:solidFill>
              </a:rPr>
              <a:t>Superstore</a:t>
            </a:r>
            <a:r>
              <a:rPr lang="es-AR" dirty="0"/>
              <a:t>.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s-AR" dirty="0"/>
              <a:t>En la hoja de trabajo </a:t>
            </a:r>
            <a:r>
              <a:rPr lang="es-AR" dirty="0" err="1"/>
              <a:t>Overall</a:t>
            </a:r>
            <a:r>
              <a:rPr lang="es-AR" dirty="0"/>
              <a:t> </a:t>
            </a:r>
            <a:r>
              <a:rPr lang="es-AR" dirty="0" err="1"/>
              <a:t>Profitability</a:t>
            </a:r>
            <a:r>
              <a:rPr lang="es-AR" dirty="0"/>
              <a:t>, crea la vista:</a:t>
            </a:r>
          </a:p>
          <a:p>
            <a:pPr lvl="1">
              <a:buClr>
                <a:schemeClr val="accent1"/>
              </a:buClr>
            </a:pPr>
            <a:r>
              <a:rPr lang="es-AR" dirty="0"/>
              <a:t>Arrastra el campo Sales hasta Columnas.</a:t>
            </a:r>
          </a:p>
          <a:p>
            <a:pPr lvl="1">
              <a:buClr>
                <a:schemeClr val="accent1"/>
              </a:buClr>
            </a:pPr>
            <a:r>
              <a:rPr lang="es-AR" dirty="0" err="1"/>
              <a:t>Market</a:t>
            </a:r>
            <a:r>
              <a:rPr lang="es-AR" dirty="0"/>
              <a:t> hasta Columnas (a la izquierda de Sales).</a:t>
            </a:r>
          </a:p>
          <a:p>
            <a:pPr lvl="1">
              <a:buClr>
                <a:schemeClr val="accent1"/>
              </a:buClr>
            </a:pPr>
            <a:r>
              <a:rPr lang="es-AR" dirty="0" err="1"/>
              <a:t>Category</a:t>
            </a:r>
            <a:r>
              <a:rPr lang="es-AR" dirty="0"/>
              <a:t> a Filas.</a:t>
            </a:r>
          </a:p>
          <a:p>
            <a:pPr lvl="1">
              <a:buClr>
                <a:schemeClr val="accent1"/>
              </a:buClr>
            </a:pPr>
            <a:r>
              <a:rPr lang="es-AR" dirty="0"/>
              <a:t>Sub-</a:t>
            </a:r>
            <a:r>
              <a:rPr lang="es-AR" dirty="0" err="1"/>
              <a:t>Category</a:t>
            </a:r>
            <a:r>
              <a:rPr lang="es-AR" dirty="0"/>
              <a:t> hasta Filas (a la derecha de </a:t>
            </a:r>
            <a:r>
              <a:rPr lang="es-AR" dirty="0" err="1"/>
              <a:t>Category</a:t>
            </a:r>
            <a:r>
              <a:rPr lang="es-AR" dirty="0"/>
              <a:t>)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s-AR" dirty="0"/>
              <a:t>Crea un campo calculado con el nombre “¿Rentabilidad general?” con la siguiente fórmula: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s-AR" dirty="0"/>
              <a:t>Desde Medidas, arrastra ¿Rentabilidad general? Hasta Color en la tarjeta de Marcas.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s-AR" dirty="0"/>
              <a:t>En la leyenda de color, define Falso como rojo y Verdadero como gris.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s-AR" dirty="0"/>
              <a:t>Aplica el orden descendente por el eje West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s-AR" dirty="0"/>
              <a:t>Guarda el libro de trabajo.</a:t>
            </a:r>
          </a:p>
          <a:p>
            <a:pPr lvl="1">
              <a:buClr>
                <a:schemeClr val="accent1"/>
              </a:buClr>
            </a:pPr>
            <a:endParaRPr lang="es-AR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163E8BD-D0BE-4B25-BFD8-AA58C9C9F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886" y="4345070"/>
            <a:ext cx="1854558" cy="29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09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59A974E-9189-4D82-8A17-DB88F05A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s-AR" sz="2800"/>
              <a:t>Uso de cálculos</a:t>
            </a: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97325E95-4530-48D2-9F6F-6C1CA2F6A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es-AR" sz="1700" dirty="0"/>
              <a:t>Cálculos y agregaciones en rentabilidad por Transacción</a:t>
            </a:r>
          </a:p>
          <a:p>
            <a:pPr lvl="1">
              <a:buClr>
                <a:schemeClr val="accent1"/>
              </a:buClr>
            </a:pPr>
            <a:endParaRPr lang="es-AR" sz="1700" dirty="0"/>
          </a:p>
          <a:p>
            <a:pPr lvl="1">
              <a:buClr>
                <a:schemeClr val="accent1"/>
              </a:buClr>
            </a:pPr>
            <a:endParaRPr lang="es-AR" sz="17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7547D2A-7C53-49AA-B4DF-4BA1D3208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143032"/>
            <a:ext cx="6656832" cy="447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9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59A974E-9189-4D82-8A17-DB88F05A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Uso de cálculos</a:t>
            </a:r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97325E95-4530-48D2-9F6F-6C1CA2F6A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434049"/>
            <a:ext cx="10168128" cy="5042165"/>
          </a:xfrm>
        </p:spPr>
        <p:txBody>
          <a:bodyPr>
            <a:normAutofit fontScale="92500" lnSpcReduction="20000"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es-AR" dirty="0">
                <a:solidFill>
                  <a:schemeClr val="accent1"/>
                </a:solidFill>
              </a:rPr>
              <a:t>Cálculos y agregaciones en rentabilidad por transacción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s-AR" dirty="0"/>
              <a:t>Duplica la hoja </a:t>
            </a:r>
            <a:r>
              <a:rPr lang="es-AR" dirty="0" err="1"/>
              <a:t>Overall</a:t>
            </a:r>
            <a:r>
              <a:rPr lang="es-AR" dirty="0"/>
              <a:t> </a:t>
            </a:r>
            <a:r>
              <a:rPr lang="es-AR" dirty="0" err="1"/>
              <a:t>Profitability</a:t>
            </a:r>
            <a:r>
              <a:rPr lang="es-AR" dirty="0"/>
              <a:t> y asígnele el nombre </a:t>
            </a:r>
            <a:r>
              <a:rPr lang="es-AR" dirty="0" err="1"/>
              <a:t>Profitability</a:t>
            </a:r>
            <a:r>
              <a:rPr lang="es-AR" dirty="0"/>
              <a:t> </a:t>
            </a:r>
            <a:r>
              <a:rPr lang="es-AR" dirty="0" err="1"/>
              <a:t>by</a:t>
            </a:r>
            <a:r>
              <a:rPr lang="es-AR" dirty="0"/>
              <a:t> </a:t>
            </a:r>
            <a:r>
              <a:rPr lang="es-AR" dirty="0" err="1"/>
              <a:t>transaction</a:t>
            </a:r>
            <a:r>
              <a:rPr lang="es-AR" dirty="0"/>
              <a:t>.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s-AR" dirty="0"/>
              <a:t>Crea un campo calculado: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rabicPeriod"/>
            </a:pPr>
            <a:r>
              <a:rPr lang="es-AR" dirty="0"/>
              <a:t>Nombre: ¿Transacción rentable?</a:t>
            </a:r>
          </a:p>
          <a:p>
            <a:pPr marL="971550" lvl="1" indent="-514350">
              <a:buClr>
                <a:schemeClr val="accent1"/>
              </a:buClr>
              <a:buFont typeface="+mj-lt"/>
              <a:buAutoNum type="arabicPeriod"/>
            </a:pPr>
            <a:r>
              <a:rPr lang="es-AR" dirty="0"/>
              <a:t>Defina la fórmula: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s-AR" dirty="0"/>
              <a:t>Desde Dimensión, arrastra ¿Transacción rentable? hasta Color en la tarjeta de Marca.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s-AR" dirty="0"/>
              <a:t>En la leyenda de color, define Falso como rojo y Verdadero como gris.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s-AR" dirty="0"/>
              <a:t>Guarda el libro de trabajo con los cambios realizados.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74D64D-4C27-4BB4-98B6-1E17FC118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363" y="3598014"/>
            <a:ext cx="1287887" cy="24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2707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9CCD71429CC514A8F806F1A995E4E3C" ma:contentTypeVersion="2" ma:contentTypeDescription="Crear nuevo documento." ma:contentTypeScope="" ma:versionID="a5d0517b49459ec43a96a4b2b00e7b23">
  <xsd:schema xmlns:xsd="http://www.w3.org/2001/XMLSchema" xmlns:xs="http://www.w3.org/2001/XMLSchema" xmlns:p="http://schemas.microsoft.com/office/2006/metadata/properties" xmlns:ns2="621da27e-cf5c-4f70-a0fe-364d61695149" targetNamespace="http://schemas.microsoft.com/office/2006/metadata/properties" ma:root="true" ma:fieldsID="36cd24b15889215b13c0e46130a41919" ns2:_="">
    <xsd:import namespace="621da27e-cf5c-4f70-a0fe-364d616951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1da27e-cf5c-4f70-a0fe-364d616951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FD544A-F727-4843-BFB7-EE0158C911D3}"/>
</file>

<file path=customXml/itemProps2.xml><?xml version="1.0" encoding="utf-8"?>
<ds:datastoreItem xmlns:ds="http://schemas.openxmlformats.org/officeDocument/2006/customXml" ds:itemID="{C92095F6-A008-40B1-A2F6-69DDFC81C805}"/>
</file>

<file path=customXml/itemProps3.xml><?xml version="1.0" encoding="utf-8"?>
<ds:datastoreItem xmlns:ds="http://schemas.openxmlformats.org/officeDocument/2006/customXml" ds:itemID="{5794E2CB-1E62-475F-9103-F1324C7C8FF1}"/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1019</Words>
  <Application>Microsoft Office PowerPoint</Application>
  <PresentationFormat>Panorámica</PresentationFormat>
  <Paragraphs>158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Avenir Next LT Pro</vt:lpstr>
      <vt:lpstr>Calibri</vt:lpstr>
      <vt:lpstr>AccentBoxVTI</vt:lpstr>
      <vt:lpstr>Visualización de la Información   Tableau – Casos Prácticos</vt:lpstr>
      <vt:lpstr>Índice</vt:lpstr>
      <vt:lpstr>Uso de cálculos</vt:lpstr>
      <vt:lpstr>Uso de cálculos</vt:lpstr>
      <vt:lpstr>Uso de cálculos</vt:lpstr>
      <vt:lpstr>Uso de cálculos</vt:lpstr>
      <vt:lpstr>Uso de cálculos</vt:lpstr>
      <vt:lpstr>Uso de cálculos</vt:lpstr>
      <vt:lpstr>Uso de cálculos</vt:lpstr>
      <vt:lpstr>Parámetros</vt:lpstr>
      <vt:lpstr>Parámetros</vt:lpstr>
      <vt:lpstr>Dashboards e historias</vt:lpstr>
      <vt:lpstr>Dashboards e historias</vt:lpstr>
      <vt:lpstr>Dashboards e historias</vt:lpstr>
      <vt:lpstr>Dashboards e historias</vt:lpstr>
      <vt:lpstr>Dashboards e historias</vt:lpstr>
      <vt:lpstr>Dashboards e historias</vt:lpstr>
      <vt:lpstr>Dashboards e historias</vt:lpstr>
      <vt:lpstr>Dashboards e historias</vt:lpstr>
      <vt:lpstr>Dashboards e historias</vt:lpstr>
      <vt:lpstr>Dashboards e historias</vt:lpstr>
      <vt:lpstr>Dashboards e historias</vt:lpstr>
      <vt:lpstr>Dashboards e historias</vt:lpstr>
      <vt:lpstr>Dashboards e historias</vt:lpstr>
      <vt:lpstr>Dashboards e historias</vt:lpstr>
      <vt:lpstr>Dashboards e historias</vt:lpstr>
      <vt:lpstr>Relato de historias con datos</vt:lpstr>
      <vt:lpstr>Relato de historias con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Visualización de la Información   Tableau – Casos Prácticos</dc:title>
  <dc:creator>Marco Scavarda</dc:creator>
  <cp:lastModifiedBy>Marco Scavarda</cp:lastModifiedBy>
  <cp:revision>1</cp:revision>
  <dcterms:created xsi:type="dcterms:W3CDTF">2020-03-28T11:30:58Z</dcterms:created>
  <dcterms:modified xsi:type="dcterms:W3CDTF">2020-03-28T12:01:45Z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0x01010029CCD71429CC514A8F806F1A995E4E3C</vt:lpwstr>
  </property>
</Properties>
</file>