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3CC19-0F7B-489A-9803-054C719734BC}" v="56" dt="2020-03-20T01:15:48.719"/>
    <p1510:client id="{AF86267B-EB4A-427A-A13C-83E30554619B}" v="679" dt="2020-03-19T03:10:3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cavarda" userId="e7d89eecadcda36d" providerId="LiveId" clId="{822EABDE-1F5A-4EA2-AF6A-D4A47B0D6CCD}"/>
    <pc:docChg chg="undo custSel mod addSld delSld modSld addMainMaster delMainMaster modMainMaster">
      <pc:chgData name="Marco Scavarda" userId="e7d89eecadcda36d" providerId="LiveId" clId="{822EABDE-1F5A-4EA2-AF6A-D4A47B0D6CCD}" dt="2020-03-13T16:00:13.992" v="1873" actId="47"/>
      <pc:docMkLst>
        <pc:docMk/>
      </pc:docMkLst>
      <pc:sldChg chg="addSp delSp modSp add mod setBg modClrScheme setClrOvrMap delDesignElem chgLayout">
        <pc:chgData name="Marco Scavarda" userId="e7d89eecadcda36d" providerId="LiveId" clId="{822EABDE-1F5A-4EA2-AF6A-D4A47B0D6CCD}" dt="2020-03-13T12:50:05.037" v="91" actId="27614"/>
        <pc:sldMkLst>
          <pc:docMk/>
          <pc:sldMk cId="3039913502" sldId="256"/>
        </pc:sldMkLst>
        <pc:spChg chg="mod">
          <ac:chgData name="Marco Scavarda" userId="e7d89eecadcda36d" providerId="LiveId" clId="{822EABDE-1F5A-4EA2-AF6A-D4A47B0D6CCD}" dt="2020-03-13T12:49:58.192" v="90" actId="26606"/>
          <ac:spMkLst>
            <pc:docMk/>
            <pc:sldMk cId="3039913502" sldId="256"/>
            <ac:spMk id="2" creationId="{7FCBA450-36F8-4328-90A5-691761C17BB1}"/>
          </ac:spMkLst>
        </pc:spChg>
        <pc:spChg chg="mod">
          <ac:chgData name="Marco Scavarda" userId="e7d89eecadcda36d" providerId="LiveId" clId="{822EABDE-1F5A-4EA2-AF6A-D4A47B0D6CCD}" dt="2020-03-13T12:49:58.192" v="90" actId="26606"/>
          <ac:spMkLst>
            <pc:docMk/>
            <pc:sldMk cId="3039913502" sldId="256"/>
            <ac:spMk id="3" creationId="{751A2FDF-9EF1-4FAF-B226-C2B38AE5AE12}"/>
          </ac:spMkLst>
        </pc:spChg>
        <pc:spChg chg="add del">
          <ac:chgData name="Marco Scavarda" userId="e7d89eecadcda36d" providerId="LiveId" clId="{822EABDE-1F5A-4EA2-AF6A-D4A47B0D6CCD}" dt="2020-03-13T12:48:28.577" v="14" actId="26606"/>
          <ac:spMkLst>
            <pc:docMk/>
            <pc:sldMk cId="3039913502" sldId="256"/>
            <ac:spMk id="6" creationId="{BA4EDD11-078F-45BC-852D-3474DE59FFC6}"/>
          </ac:spMkLst>
        </pc:spChg>
        <pc:spChg chg="add del">
          <ac:chgData name="Marco Scavarda" userId="e7d89eecadcda36d" providerId="LiveId" clId="{822EABDE-1F5A-4EA2-AF6A-D4A47B0D6CCD}" dt="2020-03-13T12:49:58.192" v="90" actId="26606"/>
          <ac:spMkLst>
            <pc:docMk/>
            <pc:sldMk cId="3039913502" sldId="256"/>
            <ac:spMk id="7" creationId="{1E70A317-DCED-4E80-AA2D-467D8702E5CB}"/>
          </ac:spMkLst>
        </pc:spChg>
        <pc:spChg chg="add del">
          <ac:chgData name="Marco Scavarda" userId="e7d89eecadcda36d" providerId="LiveId" clId="{822EABDE-1F5A-4EA2-AF6A-D4A47B0D6CCD}" dt="2020-03-13T12:47:30.557" v="2" actId="26606"/>
          <ac:spMkLst>
            <pc:docMk/>
            <pc:sldMk cId="3039913502" sldId="256"/>
            <ac:spMk id="9" creationId="{1E70A317-DCED-4E80-AA2D-467D8702E5CB}"/>
          </ac:spMkLst>
        </pc:spChg>
        <pc:spChg chg="add">
          <ac:chgData name="Marco Scavarda" userId="e7d89eecadcda36d" providerId="LiveId" clId="{822EABDE-1F5A-4EA2-AF6A-D4A47B0D6CCD}" dt="2020-03-13T12:49:58.192" v="90" actId="26606"/>
          <ac:spMkLst>
            <pc:docMk/>
            <pc:sldMk cId="3039913502" sldId="256"/>
            <ac:spMk id="10" creationId="{5A59F003-E00A-43F9-91DC-CC54E3B87466}"/>
          </ac:spMkLst>
        </pc:spChg>
        <pc:spChg chg="add del">
          <ac:chgData name="Marco Scavarda" userId="e7d89eecadcda36d" providerId="LiveId" clId="{822EABDE-1F5A-4EA2-AF6A-D4A47B0D6CCD}" dt="2020-03-13T12:47:36.276" v="4" actId="26606"/>
          <ac:spMkLst>
            <pc:docMk/>
            <pc:sldMk cId="3039913502" sldId="256"/>
            <ac:spMk id="13" creationId="{6482F060-A4AF-4E0B-B364-7C6BA4AE9C03}"/>
          </ac:spMkLst>
        </pc:spChg>
        <pc:spChg chg="add">
          <ac:chgData name="Marco Scavarda" userId="e7d89eecadcda36d" providerId="LiveId" clId="{822EABDE-1F5A-4EA2-AF6A-D4A47B0D6CCD}" dt="2020-03-13T12:49:58.192" v="90" actId="26606"/>
          <ac:spMkLst>
            <pc:docMk/>
            <pc:sldMk cId="3039913502" sldId="256"/>
            <ac:spMk id="14" creationId="{D74A4382-E3AD-430A-9A1F-DFA3E0E77A7D}"/>
          </ac:spMkLst>
        </pc:spChg>
        <pc:spChg chg="add del">
          <ac:chgData name="Marco Scavarda" userId="e7d89eecadcda36d" providerId="LiveId" clId="{822EABDE-1F5A-4EA2-AF6A-D4A47B0D6CCD}" dt="2020-03-13T12:48:02.088" v="9" actId="26606"/>
          <ac:spMkLst>
            <pc:docMk/>
            <pc:sldMk cId="3039913502" sldId="256"/>
            <ac:spMk id="15" creationId="{1E70A317-DCED-4E80-AA2D-467D8702E5CB}"/>
          </ac:spMkLst>
        </pc:spChg>
        <pc:spChg chg="add">
          <ac:chgData name="Marco Scavarda" userId="e7d89eecadcda36d" providerId="LiveId" clId="{822EABDE-1F5A-4EA2-AF6A-D4A47B0D6CCD}" dt="2020-03-13T12:49:58.192" v="90" actId="26606"/>
          <ac:spMkLst>
            <pc:docMk/>
            <pc:sldMk cId="3039913502" sldId="256"/>
            <ac:spMk id="17" creationId="{79F40191-0F44-4FD1-82CC-ACB507C14BE6}"/>
          </ac:spMkLst>
        </pc:spChg>
        <pc:picChg chg="add del">
          <ac:chgData name="Marco Scavarda" userId="e7d89eecadcda36d" providerId="LiveId" clId="{822EABDE-1F5A-4EA2-AF6A-D4A47B0D6CCD}" dt="2020-03-13T12:47:30.557" v="2" actId="26606"/>
          <ac:picMkLst>
            <pc:docMk/>
            <pc:sldMk cId="3039913502" sldId="256"/>
            <ac:picMk id="4" creationId="{0FAA2DA7-B6C2-4EDE-961B-7263FCBEB2DD}"/>
          </ac:picMkLst>
        </pc:picChg>
        <pc:picChg chg="add del">
          <ac:chgData name="Marco Scavarda" userId="e7d89eecadcda36d" providerId="LiveId" clId="{822EABDE-1F5A-4EA2-AF6A-D4A47B0D6CCD}" dt="2020-03-13T12:48:28.577" v="14" actId="26606"/>
          <ac:picMkLst>
            <pc:docMk/>
            <pc:sldMk cId="3039913502" sldId="256"/>
            <ac:picMk id="5" creationId="{C4B87C3F-BD73-476B-AACA-CE7D7EB489AA}"/>
          </ac:picMkLst>
        </pc:picChg>
        <pc:picChg chg="add mod ord">
          <ac:chgData name="Marco Scavarda" userId="e7d89eecadcda36d" providerId="LiveId" clId="{822EABDE-1F5A-4EA2-AF6A-D4A47B0D6CCD}" dt="2020-03-13T12:50:05.037" v="91" actId="27614"/>
          <ac:picMkLst>
            <pc:docMk/>
            <pc:sldMk cId="3039913502" sldId="256"/>
            <ac:picMk id="8" creationId="{DEB80F7E-353C-4C99-B829-C4BB41D3C76F}"/>
          </ac:picMkLst>
        </pc:picChg>
        <pc:picChg chg="add del">
          <ac:chgData name="Marco Scavarda" userId="e7d89eecadcda36d" providerId="LiveId" clId="{822EABDE-1F5A-4EA2-AF6A-D4A47B0D6CCD}" dt="2020-03-13T12:47:36.276" v="4" actId="26606"/>
          <ac:picMkLst>
            <pc:docMk/>
            <pc:sldMk cId="3039913502" sldId="256"/>
            <ac:picMk id="12" creationId="{0A8373D8-F056-4355-A750-8A42EFFA1CA8}"/>
          </ac:picMkLst>
        </pc:picChg>
        <pc:picChg chg="add del">
          <ac:chgData name="Marco Scavarda" userId="e7d89eecadcda36d" providerId="LiveId" clId="{822EABDE-1F5A-4EA2-AF6A-D4A47B0D6CCD}" dt="2020-03-13T12:48:02.088" v="9" actId="26606"/>
          <ac:picMkLst>
            <pc:docMk/>
            <pc:sldMk cId="3039913502" sldId="256"/>
            <ac:picMk id="16" creationId="{0FAA2DA7-B6C2-4EDE-961B-7263FCBEB2DD}"/>
          </ac:picMkLst>
        </pc:picChg>
        <pc:cxnChg chg="add del">
          <ac:chgData name="Marco Scavarda" userId="e7d89eecadcda36d" providerId="LiveId" clId="{822EABDE-1F5A-4EA2-AF6A-D4A47B0D6CCD}" dt="2020-03-13T12:47:36.276" v="4" actId="26606"/>
          <ac:cxnSpMkLst>
            <pc:docMk/>
            <pc:sldMk cId="3039913502" sldId="256"/>
            <ac:cxnSpMk id="11" creationId="{B9EB6DAA-2F0C-43D5-A577-15D5D2C4E3F5}"/>
          </ac:cxnSpMkLst>
        </pc:cxnChg>
      </pc:sldChg>
      <pc:sldChg chg="addSp delSp modSp add mod">
        <pc:chgData name="Marco Scavarda" userId="e7d89eecadcda36d" providerId="LiveId" clId="{822EABDE-1F5A-4EA2-AF6A-D4A47B0D6CCD}" dt="2020-03-13T12:52:03.895" v="169" actId="20577"/>
        <pc:sldMkLst>
          <pc:docMk/>
          <pc:sldMk cId="3353969151" sldId="257"/>
        </pc:sldMkLst>
        <pc:spChg chg="del">
          <ac:chgData name="Marco Scavarda" userId="e7d89eecadcda36d" providerId="LiveId" clId="{822EABDE-1F5A-4EA2-AF6A-D4A47B0D6CCD}" dt="2020-03-13T12:51:04.664" v="93"/>
          <ac:spMkLst>
            <pc:docMk/>
            <pc:sldMk cId="3353969151" sldId="257"/>
            <ac:spMk id="2" creationId="{53BA19E4-BD2B-4173-881C-222A40E23C42}"/>
          </ac:spMkLst>
        </pc:spChg>
        <pc:spChg chg="del">
          <ac:chgData name="Marco Scavarda" userId="e7d89eecadcda36d" providerId="LiveId" clId="{822EABDE-1F5A-4EA2-AF6A-D4A47B0D6CCD}" dt="2020-03-13T12:51:04.664" v="93"/>
          <ac:spMkLst>
            <pc:docMk/>
            <pc:sldMk cId="3353969151" sldId="257"/>
            <ac:spMk id="3" creationId="{D8C105E2-DFFE-42AB-8AB0-F8FEDA0A7E74}"/>
          </ac:spMkLst>
        </pc:spChg>
        <pc:spChg chg="add del mod">
          <ac:chgData name="Marco Scavarda" userId="e7d89eecadcda36d" providerId="LiveId" clId="{822EABDE-1F5A-4EA2-AF6A-D4A47B0D6CCD}" dt="2020-03-13T12:51:28.195" v="94"/>
          <ac:spMkLst>
            <pc:docMk/>
            <pc:sldMk cId="3353969151" sldId="257"/>
            <ac:spMk id="4" creationId="{626283D7-8B70-4F47-8418-C024C2FE17D1}"/>
          </ac:spMkLst>
        </pc:spChg>
        <pc:spChg chg="add del mod">
          <ac:chgData name="Marco Scavarda" userId="e7d89eecadcda36d" providerId="LiveId" clId="{822EABDE-1F5A-4EA2-AF6A-D4A47B0D6CCD}" dt="2020-03-13T12:51:28.195" v="94"/>
          <ac:spMkLst>
            <pc:docMk/>
            <pc:sldMk cId="3353969151" sldId="257"/>
            <ac:spMk id="5" creationId="{983EE97D-1FA6-4807-B946-CAE700CA08F6}"/>
          </ac:spMkLst>
        </pc:spChg>
        <pc:spChg chg="add mod">
          <ac:chgData name="Marco Scavarda" userId="e7d89eecadcda36d" providerId="LiveId" clId="{822EABDE-1F5A-4EA2-AF6A-D4A47B0D6CCD}" dt="2020-03-13T12:51:49.528" v="118" actId="20577"/>
          <ac:spMkLst>
            <pc:docMk/>
            <pc:sldMk cId="3353969151" sldId="257"/>
            <ac:spMk id="6" creationId="{3F189352-C8ED-4D51-B188-B6CC578D3203}"/>
          </ac:spMkLst>
        </pc:spChg>
        <pc:spChg chg="add mod">
          <ac:chgData name="Marco Scavarda" userId="e7d89eecadcda36d" providerId="LiveId" clId="{822EABDE-1F5A-4EA2-AF6A-D4A47B0D6CCD}" dt="2020-03-13T12:52:03.895" v="169" actId="20577"/>
          <ac:spMkLst>
            <pc:docMk/>
            <pc:sldMk cId="3353969151" sldId="257"/>
            <ac:spMk id="7" creationId="{1A968001-A8C5-49F9-AC8A-C47748F68FF9}"/>
          </ac:spMkLst>
        </pc:spChg>
      </pc:sldChg>
      <pc:sldChg chg="addSp delSp modSp add mod">
        <pc:chgData name="Marco Scavarda" userId="e7d89eecadcda36d" providerId="LiveId" clId="{822EABDE-1F5A-4EA2-AF6A-D4A47B0D6CCD}" dt="2020-03-13T12:52:27.592" v="183" actId="20577"/>
        <pc:sldMkLst>
          <pc:docMk/>
          <pc:sldMk cId="3659491728" sldId="258"/>
        </pc:sldMkLst>
        <pc:spChg chg="del">
          <ac:chgData name="Marco Scavarda" userId="e7d89eecadcda36d" providerId="LiveId" clId="{822EABDE-1F5A-4EA2-AF6A-D4A47B0D6CCD}" dt="2020-03-13T12:52:18.191" v="171"/>
          <ac:spMkLst>
            <pc:docMk/>
            <pc:sldMk cId="3659491728" sldId="258"/>
            <ac:spMk id="2" creationId="{0B3BBBA8-4F71-447A-90DE-4A8D0F006AB7}"/>
          </ac:spMkLst>
        </pc:spChg>
        <pc:spChg chg="del">
          <ac:chgData name="Marco Scavarda" userId="e7d89eecadcda36d" providerId="LiveId" clId="{822EABDE-1F5A-4EA2-AF6A-D4A47B0D6CCD}" dt="2020-03-13T12:52:18.191" v="171"/>
          <ac:spMkLst>
            <pc:docMk/>
            <pc:sldMk cId="3659491728" sldId="258"/>
            <ac:spMk id="3" creationId="{F9064D9D-380F-45BA-B228-779AC9C57BE1}"/>
          </ac:spMkLst>
        </pc:spChg>
        <pc:spChg chg="add mod">
          <ac:chgData name="Marco Scavarda" userId="e7d89eecadcda36d" providerId="LiveId" clId="{822EABDE-1F5A-4EA2-AF6A-D4A47B0D6CCD}" dt="2020-03-13T12:52:27.592" v="183" actId="20577"/>
          <ac:spMkLst>
            <pc:docMk/>
            <pc:sldMk cId="3659491728" sldId="258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822EABDE-1F5A-4EA2-AF6A-D4A47B0D6CCD}" dt="2020-03-13T14:49:50.975" v="211" actId="1076"/>
        <pc:sldMkLst>
          <pc:docMk/>
          <pc:sldMk cId="2481297797" sldId="259"/>
        </pc:sldMkLst>
        <pc:spChg chg="del">
          <ac:chgData name="Marco Scavarda" userId="e7d89eecadcda36d" providerId="LiveId" clId="{822EABDE-1F5A-4EA2-AF6A-D4A47B0D6CCD}" dt="2020-03-13T12:52:36.420" v="185"/>
          <ac:spMkLst>
            <pc:docMk/>
            <pc:sldMk cId="2481297797" sldId="259"/>
            <ac:spMk id="2" creationId="{649CE71B-F102-4485-98D7-094CE189CEB2}"/>
          </ac:spMkLst>
        </pc:spChg>
        <pc:spChg chg="add mod">
          <ac:chgData name="Marco Scavarda" userId="e7d89eecadcda36d" providerId="LiveId" clId="{822EABDE-1F5A-4EA2-AF6A-D4A47B0D6CCD}" dt="2020-03-13T14:48:49.512" v="198" actId="20577"/>
          <ac:spMkLst>
            <pc:docMk/>
            <pc:sldMk cId="2481297797" sldId="259"/>
            <ac:spMk id="3" creationId="{759A974E-9189-4D82-8A17-DB88F05A9C0F}"/>
          </ac:spMkLst>
        </pc:spChg>
        <pc:spChg chg="add del mod">
          <ac:chgData name="Marco Scavarda" userId="e7d89eecadcda36d" providerId="LiveId" clId="{822EABDE-1F5A-4EA2-AF6A-D4A47B0D6CCD}" dt="2020-03-13T14:48:41.789" v="186"/>
          <ac:spMkLst>
            <pc:docMk/>
            <pc:sldMk cId="2481297797" sldId="259"/>
            <ac:spMk id="4" creationId="{84DC3638-304E-4D74-8300-4B237AE412EB}"/>
          </ac:spMkLst>
        </pc:spChg>
        <pc:spChg chg="add mod">
          <ac:chgData name="Marco Scavarda" userId="e7d89eecadcda36d" providerId="LiveId" clId="{822EABDE-1F5A-4EA2-AF6A-D4A47B0D6CCD}" dt="2020-03-13T14:49:50.975" v="211" actId="1076"/>
          <ac:spMkLst>
            <pc:docMk/>
            <pc:sldMk cId="2481297797" sldId="259"/>
            <ac:spMk id="6" creationId="{0487098C-62A6-4748-9A25-B4BD79605B8B}"/>
          </ac:spMkLst>
        </pc:spChg>
        <pc:picChg chg="add mod">
          <ac:chgData name="Marco Scavarda" userId="e7d89eecadcda36d" providerId="LiveId" clId="{822EABDE-1F5A-4EA2-AF6A-D4A47B0D6CCD}" dt="2020-03-13T14:49:05.391" v="201" actId="1076"/>
          <ac:picMkLst>
            <pc:docMk/>
            <pc:sldMk cId="2481297797" sldId="259"/>
            <ac:picMk id="5" creationId="{F3380D49-12B1-4EA2-B175-510A3271BEC8}"/>
          </ac:picMkLst>
        </pc:picChg>
      </pc:sldChg>
      <pc:sldChg chg="addSp delSp modSp add mod">
        <pc:chgData name="Marco Scavarda" userId="e7d89eecadcda36d" providerId="LiveId" clId="{822EABDE-1F5A-4EA2-AF6A-D4A47B0D6CCD}" dt="2020-03-13T15:51:57.631" v="1674" actId="1076"/>
        <pc:sldMkLst>
          <pc:docMk/>
          <pc:sldMk cId="1682757933" sldId="260"/>
        </pc:sldMkLst>
        <pc:spChg chg="mod">
          <ac:chgData name="Marco Scavarda" userId="e7d89eecadcda36d" providerId="LiveId" clId="{822EABDE-1F5A-4EA2-AF6A-D4A47B0D6CCD}" dt="2020-03-13T14:50:07.615" v="224" actId="20577"/>
          <ac:spMkLst>
            <pc:docMk/>
            <pc:sldMk cId="1682757933" sldId="260"/>
            <ac:spMk id="2" creationId="{6C012786-5735-4A4F-8104-D645A42D222B}"/>
          </ac:spMkLst>
        </pc:spChg>
        <pc:spChg chg="del">
          <ac:chgData name="Marco Scavarda" userId="e7d89eecadcda36d" providerId="LiveId" clId="{822EABDE-1F5A-4EA2-AF6A-D4A47B0D6CCD}" dt="2020-03-13T14:50:11.450" v="225"/>
          <ac:spMkLst>
            <pc:docMk/>
            <pc:sldMk cId="1682757933" sldId="260"/>
            <ac:spMk id="3" creationId="{2C4D484E-958F-4C88-A70A-7380B63EF4E4}"/>
          </ac:spMkLst>
        </pc:spChg>
        <pc:spChg chg="add">
          <ac:chgData name="Marco Scavarda" userId="e7d89eecadcda36d" providerId="LiveId" clId="{822EABDE-1F5A-4EA2-AF6A-D4A47B0D6CCD}" dt="2020-03-13T14:50:29.872" v="228"/>
          <ac:spMkLst>
            <pc:docMk/>
            <pc:sldMk cId="1682757933" sldId="260"/>
            <ac:spMk id="5" creationId="{E33664C0-9142-41FD-9B6E-C528812408DA}"/>
          </ac:spMkLst>
        </pc:spChg>
        <pc:spChg chg="add del mod">
          <ac:chgData name="Marco Scavarda" userId="e7d89eecadcda36d" providerId="LiveId" clId="{822EABDE-1F5A-4EA2-AF6A-D4A47B0D6CCD}" dt="2020-03-13T15:51:47.527" v="1672"/>
          <ac:spMkLst>
            <pc:docMk/>
            <pc:sldMk cId="1682757933" sldId="260"/>
            <ac:spMk id="6" creationId="{E23FAF82-3B28-4FEF-8159-4B6F959F52FC}"/>
          </ac:spMkLst>
        </pc:spChg>
        <pc:spChg chg="add del mod">
          <ac:chgData name="Marco Scavarda" userId="e7d89eecadcda36d" providerId="LiveId" clId="{822EABDE-1F5A-4EA2-AF6A-D4A47B0D6CCD}" dt="2020-03-13T15:51:47.527" v="1672"/>
          <ac:spMkLst>
            <pc:docMk/>
            <pc:sldMk cId="1682757933" sldId="260"/>
            <ac:spMk id="7" creationId="{2B2AD2F1-ADB4-4830-8AEE-EC5302548839}"/>
          </ac:spMkLst>
        </pc:spChg>
        <pc:picChg chg="add mod">
          <ac:chgData name="Marco Scavarda" userId="e7d89eecadcda36d" providerId="LiveId" clId="{822EABDE-1F5A-4EA2-AF6A-D4A47B0D6CCD}" dt="2020-03-13T15:51:57.631" v="1674" actId="1076"/>
          <ac:picMkLst>
            <pc:docMk/>
            <pc:sldMk cId="1682757933" sldId="260"/>
            <ac:picMk id="4" creationId="{4B85D9FF-7FA5-44DF-A73A-A671321599FA}"/>
          </ac:picMkLst>
        </pc:picChg>
      </pc:sldChg>
      <pc:sldChg chg="addSp delSp modSp add mod">
        <pc:chgData name="Marco Scavarda" userId="e7d89eecadcda36d" providerId="LiveId" clId="{822EABDE-1F5A-4EA2-AF6A-D4A47B0D6CCD}" dt="2020-03-13T15:52:03.567" v="1676" actId="1076"/>
        <pc:sldMkLst>
          <pc:docMk/>
          <pc:sldMk cId="4056621900" sldId="261"/>
        </pc:sldMkLst>
        <pc:spChg chg="mod">
          <ac:chgData name="Marco Scavarda" userId="e7d89eecadcda36d" providerId="LiveId" clId="{822EABDE-1F5A-4EA2-AF6A-D4A47B0D6CCD}" dt="2020-03-13T14:50:49.247" v="248" actId="20577"/>
          <ac:spMkLst>
            <pc:docMk/>
            <pc:sldMk cId="4056621900" sldId="261"/>
            <ac:spMk id="2" creationId="{4B7ECDE9-3276-4C20-8092-0FB4137FDE10}"/>
          </ac:spMkLst>
        </pc:spChg>
        <pc:spChg chg="del">
          <ac:chgData name="Marco Scavarda" userId="e7d89eecadcda36d" providerId="LiveId" clId="{822EABDE-1F5A-4EA2-AF6A-D4A47B0D6CCD}" dt="2020-03-13T14:50:39.770" v="230"/>
          <ac:spMkLst>
            <pc:docMk/>
            <pc:sldMk cId="4056621900" sldId="261"/>
            <ac:spMk id="3" creationId="{17AFFD0F-8F4B-4A4A-80D6-CD02D572CB50}"/>
          </ac:spMkLst>
        </pc:spChg>
        <pc:picChg chg="add mod">
          <ac:chgData name="Marco Scavarda" userId="e7d89eecadcda36d" providerId="LiveId" clId="{822EABDE-1F5A-4EA2-AF6A-D4A47B0D6CCD}" dt="2020-03-13T15:52:03.567" v="1676" actId="1076"/>
          <ac:picMkLst>
            <pc:docMk/>
            <pc:sldMk cId="4056621900" sldId="261"/>
            <ac:picMk id="4" creationId="{A2C80F55-0E94-4C92-A1A0-4E572FD1A1A3}"/>
          </ac:picMkLst>
        </pc:picChg>
      </pc:sldChg>
      <pc:sldChg chg="addSp delSp modSp add mod">
        <pc:chgData name="Marco Scavarda" userId="e7d89eecadcda36d" providerId="LiveId" clId="{822EABDE-1F5A-4EA2-AF6A-D4A47B0D6CCD}" dt="2020-03-13T15:52:50.992" v="1681" actId="1440"/>
        <pc:sldMkLst>
          <pc:docMk/>
          <pc:sldMk cId="3946219511" sldId="262"/>
        </pc:sldMkLst>
        <pc:spChg chg="mod">
          <ac:chgData name="Marco Scavarda" userId="e7d89eecadcda36d" providerId="LiveId" clId="{822EABDE-1F5A-4EA2-AF6A-D4A47B0D6CCD}" dt="2020-03-13T14:51:03.422" v="267" actId="20577"/>
          <ac:spMkLst>
            <pc:docMk/>
            <pc:sldMk cId="3946219511" sldId="262"/>
            <ac:spMk id="2" creationId="{80210182-8776-4670-A9DA-2BB866C75603}"/>
          </ac:spMkLst>
        </pc:spChg>
        <pc:spChg chg="del">
          <ac:chgData name="Marco Scavarda" userId="e7d89eecadcda36d" providerId="LiveId" clId="{822EABDE-1F5A-4EA2-AF6A-D4A47B0D6CCD}" dt="2020-03-13T14:51:09.359" v="268"/>
          <ac:spMkLst>
            <pc:docMk/>
            <pc:sldMk cId="3946219511" sldId="262"/>
            <ac:spMk id="3" creationId="{AF27A82D-F4B4-4363-AC63-C43E282DA615}"/>
          </ac:spMkLst>
        </pc:spChg>
        <pc:picChg chg="add mod">
          <ac:chgData name="Marco Scavarda" userId="e7d89eecadcda36d" providerId="LiveId" clId="{822EABDE-1F5A-4EA2-AF6A-D4A47B0D6CCD}" dt="2020-03-13T15:52:50.992" v="1681" actId="1440"/>
          <ac:picMkLst>
            <pc:docMk/>
            <pc:sldMk cId="3946219511" sldId="262"/>
            <ac:picMk id="4" creationId="{AF5EF281-3294-4869-9B95-2F2443F66D39}"/>
          </ac:picMkLst>
        </pc:picChg>
      </pc:sldChg>
      <pc:sldChg chg="modSp add mod">
        <pc:chgData name="Marco Scavarda" userId="e7d89eecadcda36d" providerId="LiveId" clId="{822EABDE-1F5A-4EA2-AF6A-D4A47B0D6CCD}" dt="2020-03-13T15:50:31.143" v="1666" actId="27636"/>
        <pc:sldMkLst>
          <pc:docMk/>
          <pc:sldMk cId="3897626304" sldId="263"/>
        </pc:sldMkLst>
        <pc:spChg chg="mod">
          <ac:chgData name="Marco Scavarda" userId="e7d89eecadcda36d" providerId="LiveId" clId="{822EABDE-1F5A-4EA2-AF6A-D4A47B0D6CCD}" dt="2020-03-13T14:51:42.490" v="284" actId="20577"/>
          <ac:spMkLst>
            <pc:docMk/>
            <pc:sldMk cId="3897626304" sldId="263"/>
            <ac:spMk id="2" creationId="{3040FBDB-238A-4EF6-9694-A81463BE187A}"/>
          </ac:spMkLst>
        </pc:spChg>
        <pc:spChg chg="mod">
          <ac:chgData name="Marco Scavarda" userId="e7d89eecadcda36d" providerId="LiveId" clId="{822EABDE-1F5A-4EA2-AF6A-D4A47B0D6CCD}" dt="2020-03-13T15:50:31.143" v="1666" actId="27636"/>
          <ac:spMkLst>
            <pc:docMk/>
            <pc:sldMk cId="3897626304" sldId="263"/>
            <ac:spMk id="3" creationId="{36390A94-02C9-43B5-9C94-CD6CE935D957}"/>
          </ac:spMkLst>
        </pc:spChg>
      </pc:sldChg>
      <pc:sldChg chg="addSp delSp modSp add mod">
        <pc:chgData name="Marco Scavarda" userId="e7d89eecadcda36d" providerId="LiveId" clId="{822EABDE-1F5A-4EA2-AF6A-D4A47B0D6CCD}" dt="2020-03-13T14:54:27.980" v="350" actId="478"/>
        <pc:sldMkLst>
          <pc:docMk/>
          <pc:sldMk cId="3185678765" sldId="264"/>
        </pc:sldMkLst>
        <pc:spChg chg="del">
          <ac:chgData name="Marco Scavarda" userId="e7d89eecadcda36d" providerId="LiveId" clId="{822EABDE-1F5A-4EA2-AF6A-D4A47B0D6CCD}" dt="2020-03-13T14:53:54.172" v="344"/>
          <ac:spMkLst>
            <pc:docMk/>
            <pc:sldMk cId="3185678765" sldId="264"/>
            <ac:spMk id="2" creationId="{C217930C-0966-477D-A66A-5350EA2457DB}"/>
          </ac:spMkLst>
        </pc:spChg>
        <pc:spChg chg="del">
          <ac:chgData name="Marco Scavarda" userId="e7d89eecadcda36d" providerId="LiveId" clId="{822EABDE-1F5A-4EA2-AF6A-D4A47B0D6CCD}" dt="2020-03-13T14:53:54.172" v="344"/>
          <ac:spMkLst>
            <pc:docMk/>
            <pc:sldMk cId="3185678765" sldId="264"/>
            <ac:spMk id="3" creationId="{0DBF12E2-FB46-4C99-BA54-315B63394187}"/>
          </ac:spMkLst>
        </pc:spChg>
        <pc:spChg chg="add mod">
          <ac:chgData name="Marco Scavarda" userId="e7d89eecadcda36d" providerId="LiveId" clId="{822EABDE-1F5A-4EA2-AF6A-D4A47B0D6CCD}" dt="2020-03-13T14:54:04.174" v="346"/>
          <ac:spMkLst>
            <pc:docMk/>
            <pc:sldMk cId="3185678765" sldId="264"/>
            <ac:spMk id="4" creationId="{34EA39BE-6DFD-44F9-AC9F-CBF72730FE85}"/>
          </ac:spMkLst>
        </pc:spChg>
        <pc:spChg chg="add del">
          <ac:chgData name="Marco Scavarda" userId="e7d89eecadcda36d" providerId="LiveId" clId="{822EABDE-1F5A-4EA2-AF6A-D4A47B0D6CCD}" dt="2020-03-13T14:54:27.980" v="350" actId="478"/>
          <ac:spMkLst>
            <pc:docMk/>
            <pc:sldMk cId="3185678765" sldId="264"/>
            <ac:spMk id="5" creationId="{E32121AD-2365-4B0F-8461-F94B9EAA6B03}"/>
          </ac:spMkLst>
        </pc:spChg>
      </pc:sldChg>
      <pc:sldChg chg="addSp delSp modSp add mod">
        <pc:chgData name="Marco Scavarda" userId="e7d89eecadcda36d" providerId="LiveId" clId="{822EABDE-1F5A-4EA2-AF6A-D4A47B0D6CCD}" dt="2020-03-13T15:50:31.160" v="1667" actId="27636"/>
        <pc:sldMkLst>
          <pc:docMk/>
          <pc:sldMk cId="3282751540" sldId="265"/>
        </pc:sldMkLst>
        <pc:spChg chg="del">
          <ac:chgData name="Marco Scavarda" userId="e7d89eecadcda36d" providerId="LiveId" clId="{822EABDE-1F5A-4EA2-AF6A-D4A47B0D6CCD}" dt="2020-03-13T14:54:48.869" v="353"/>
          <ac:spMkLst>
            <pc:docMk/>
            <pc:sldMk cId="3282751540" sldId="265"/>
            <ac:spMk id="2" creationId="{31F3DAD6-C16A-4802-BC7C-5D05A24EF19C}"/>
          </ac:spMkLst>
        </pc:spChg>
        <pc:spChg chg="add mod">
          <ac:chgData name="Marco Scavarda" userId="e7d89eecadcda36d" providerId="LiveId" clId="{822EABDE-1F5A-4EA2-AF6A-D4A47B0D6CCD}" dt="2020-03-13T14:54:56.647" v="354"/>
          <ac:spMkLst>
            <pc:docMk/>
            <pc:sldMk cId="3282751540" sldId="265"/>
            <ac:spMk id="3" creationId="{E7E2793D-4528-4A80-BDF8-1411E2562308}"/>
          </ac:spMkLst>
        </pc:spChg>
        <pc:spChg chg="add mod">
          <ac:chgData name="Marco Scavarda" userId="e7d89eecadcda36d" providerId="LiveId" clId="{822EABDE-1F5A-4EA2-AF6A-D4A47B0D6CCD}" dt="2020-03-13T15:50:31.160" v="1667" actId="27636"/>
          <ac:spMkLst>
            <pc:docMk/>
            <pc:sldMk cId="3282751540" sldId="265"/>
            <ac:spMk id="4" creationId="{121D8EB0-7E54-4648-9519-013B2301D10F}"/>
          </ac:spMkLst>
        </pc:spChg>
      </pc:sldChg>
      <pc:sldChg chg="add del">
        <pc:chgData name="Marco Scavarda" userId="e7d89eecadcda36d" providerId="LiveId" clId="{822EABDE-1F5A-4EA2-AF6A-D4A47B0D6CCD}" dt="2020-03-13T14:54:15.708" v="348"/>
        <pc:sldMkLst>
          <pc:docMk/>
          <pc:sldMk cId="3610303043" sldId="265"/>
        </pc:sldMkLst>
      </pc:sldChg>
      <pc:sldChg chg="add del">
        <pc:chgData name="Marco Scavarda" userId="e7d89eecadcda36d" providerId="LiveId" clId="{822EABDE-1F5A-4EA2-AF6A-D4A47B0D6CCD}" dt="2020-03-13T14:58:10.062" v="406" actId="2696"/>
        <pc:sldMkLst>
          <pc:docMk/>
          <pc:sldMk cId="96690309" sldId="266"/>
        </pc:sldMkLst>
      </pc:sldChg>
      <pc:sldChg chg="addSp delSp modSp add mod">
        <pc:chgData name="Marco Scavarda" userId="e7d89eecadcda36d" providerId="LiveId" clId="{822EABDE-1F5A-4EA2-AF6A-D4A47B0D6CCD}" dt="2020-03-13T15:04:48.207" v="645" actId="1076"/>
        <pc:sldMkLst>
          <pc:docMk/>
          <pc:sldMk cId="538315656" sldId="266"/>
        </pc:sldMkLst>
        <pc:spChg chg="del mod">
          <ac:chgData name="Marco Scavarda" userId="e7d89eecadcda36d" providerId="LiveId" clId="{822EABDE-1F5A-4EA2-AF6A-D4A47B0D6CCD}" dt="2020-03-13T14:58:29.582" v="410"/>
          <ac:spMkLst>
            <pc:docMk/>
            <pc:sldMk cId="538315656" sldId="266"/>
            <ac:spMk id="4" creationId="{121D8EB0-7E54-4648-9519-013B2301D10F}"/>
          </ac:spMkLst>
        </pc:spChg>
        <pc:spChg chg="add mod">
          <ac:chgData name="Marco Scavarda" userId="e7d89eecadcda36d" providerId="LiveId" clId="{822EABDE-1F5A-4EA2-AF6A-D4A47B0D6CCD}" dt="2020-03-13T15:04:48.207" v="645" actId="1076"/>
          <ac:spMkLst>
            <pc:docMk/>
            <pc:sldMk cId="538315656" sldId="266"/>
            <ac:spMk id="5" creationId="{3927F697-AF5B-412D-B351-EDB83016353C}"/>
          </ac:spMkLst>
        </pc:spChg>
        <pc:spChg chg="add del">
          <ac:chgData name="Marco Scavarda" userId="e7d89eecadcda36d" providerId="LiveId" clId="{822EABDE-1F5A-4EA2-AF6A-D4A47B0D6CCD}" dt="2020-03-13T14:59:02.581" v="413" actId="478"/>
          <ac:spMkLst>
            <pc:docMk/>
            <pc:sldMk cId="538315656" sldId="266"/>
            <ac:spMk id="6" creationId="{B2D2B16E-8D65-42A5-AF25-15EC9B43D628}"/>
          </ac:spMkLst>
        </pc:spChg>
        <pc:picChg chg="add mod">
          <ac:chgData name="Marco Scavarda" userId="e7d89eecadcda36d" providerId="LiveId" clId="{822EABDE-1F5A-4EA2-AF6A-D4A47B0D6CCD}" dt="2020-03-13T14:58:29.582" v="410"/>
          <ac:picMkLst>
            <pc:docMk/>
            <pc:sldMk cId="538315656" sldId="266"/>
            <ac:picMk id="2" creationId="{3B983F8B-1747-4B9E-A369-E8158A3C639F}"/>
          </ac:picMkLst>
        </pc:picChg>
      </pc:sldChg>
      <pc:sldChg chg="modSp add mod">
        <pc:chgData name="Marco Scavarda" userId="e7d89eecadcda36d" providerId="LiveId" clId="{822EABDE-1F5A-4EA2-AF6A-D4A47B0D6CCD}" dt="2020-03-13T15:03:27.511" v="598" actId="113"/>
        <pc:sldMkLst>
          <pc:docMk/>
          <pc:sldMk cId="3146671291" sldId="267"/>
        </pc:sldMkLst>
        <pc:spChg chg="mod">
          <ac:chgData name="Marco Scavarda" userId="e7d89eecadcda36d" providerId="LiveId" clId="{822EABDE-1F5A-4EA2-AF6A-D4A47B0D6CCD}" dt="2020-03-13T15:00:09.013" v="420"/>
          <ac:spMkLst>
            <pc:docMk/>
            <pc:sldMk cId="3146671291" sldId="267"/>
            <ac:spMk id="2" creationId="{040D7F86-A544-49C1-93ED-5A66120CED77}"/>
          </ac:spMkLst>
        </pc:spChg>
        <pc:spChg chg="mod">
          <ac:chgData name="Marco Scavarda" userId="e7d89eecadcda36d" providerId="LiveId" clId="{822EABDE-1F5A-4EA2-AF6A-D4A47B0D6CCD}" dt="2020-03-13T15:03:27.511" v="598" actId="113"/>
          <ac:spMkLst>
            <pc:docMk/>
            <pc:sldMk cId="3146671291" sldId="267"/>
            <ac:spMk id="3" creationId="{33A099B7-6459-449E-B701-6ADB7BBFD056}"/>
          </ac:spMkLst>
        </pc:spChg>
      </pc:sldChg>
      <pc:sldChg chg="addSp delSp modSp add mod">
        <pc:chgData name="Marco Scavarda" userId="e7d89eecadcda36d" providerId="LiveId" clId="{822EABDE-1F5A-4EA2-AF6A-D4A47B0D6CCD}" dt="2020-03-13T15:54:27.354" v="1687" actId="27636"/>
        <pc:sldMkLst>
          <pc:docMk/>
          <pc:sldMk cId="1025391504" sldId="268"/>
        </pc:sldMkLst>
        <pc:spChg chg="del">
          <ac:chgData name="Marco Scavarda" userId="e7d89eecadcda36d" providerId="LiveId" clId="{822EABDE-1F5A-4EA2-AF6A-D4A47B0D6CCD}" dt="2020-03-13T15:03:44.689" v="599" actId="478"/>
          <ac:spMkLst>
            <pc:docMk/>
            <pc:sldMk cId="1025391504" sldId="268"/>
            <ac:spMk id="3" creationId="{33A099B7-6459-449E-B701-6ADB7BBFD056}"/>
          </ac:spMkLst>
        </pc:spChg>
        <pc:spChg chg="add mod">
          <ac:chgData name="Marco Scavarda" userId="e7d89eecadcda36d" providerId="LiveId" clId="{822EABDE-1F5A-4EA2-AF6A-D4A47B0D6CCD}" dt="2020-03-13T15:54:27.354" v="1687" actId="27636"/>
          <ac:spMkLst>
            <pc:docMk/>
            <pc:sldMk cId="1025391504" sldId="268"/>
            <ac:spMk id="4" creationId="{80AEBA1D-FD53-4719-8F0F-7C6F979D7E7D}"/>
          </ac:spMkLst>
        </pc:spChg>
        <pc:spChg chg="add mod">
          <ac:chgData name="Marco Scavarda" userId="e7d89eecadcda36d" providerId="LiveId" clId="{822EABDE-1F5A-4EA2-AF6A-D4A47B0D6CCD}" dt="2020-03-13T15:05:03.246" v="647"/>
          <ac:spMkLst>
            <pc:docMk/>
            <pc:sldMk cId="1025391504" sldId="268"/>
            <ac:spMk id="7" creationId="{CC5AAA29-3066-4FB4-B7BD-9967A1A22E4B}"/>
          </ac:spMkLst>
        </pc:spChg>
        <pc:picChg chg="add mod">
          <ac:chgData name="Marco Scavarda" userId="e7d89eecadcda36d" providerId="LiveId" clId="{822EABDE-1F5A-4EA2-AF6A-D4A47B0D6CCD}" dt="2020-03-13T15:04:30.947" v="641" actId="1076"/>
          <ac:picMkLst>
            <pc:docMk/>
            <pc:sldMk cId="1025391504" sldId="268"/>
            <ac:picMk id="5" creationId="{E0C0A34B-3BA7-48FF-A931-06DC68AEB2F8}"/>
          </ac:picMkLst>
        </pc:picChg>
        <pc:picChg chg="add mod">
          <ac:chgData name="Marco Scavarda" userId="e7d89eecadcda36d" providerId="LiveId" clId="{822EABDE-1F5A-4EA2-AF6A-D4A47B0D6CCD}" dt="2020-03-13T15:04:40.953" v="644" actId="14100"/>
          <ac:picMkLst>
            <pc:docMk/>
            <pc:sldMk cId="1025391504" sldId="268"/>
            <ac:picMk id="6" creationId="{26B7E087-9333-442F-B0A1-9F2FFA6EC355}"/>
          </ac:picMkLst>
        </pc:picChg>
      </pc:sldChg>
      <pc:sldChg chg="add del">
        <pc:chgData name="Marco Scavarda" userId="e7d89eecadcda36d" providerId="LiveId" clId="{822EABDE-1F5A-4EA2-AF6A-D4A47B0D6CCD}" dt="2020-03-13T15:06:30.438" v="655" actId="47"/>
        <pc:sldMkLst>
          <pc:docMk/>
          <pc:sldMk cId="1957731541" sldId="269"/>
        </pc:sldMkLst>
      </pc:sldChg>
      <pc:sldChg chg="addSp delSp modSp add mod">
        <pc:chgData name="Marco Scavarda" userId="e7d89eecadcda36d" providerId="LiveId" clId="{822EABDE-1F5A-4EA2-AF6A-D4A47B0D6CCD}" dt="2020-03-13T15:39:38.076" v="1342" actId="20577"/>
        <pc:sldMkLst>
          <pc:docMk/>
          <pc:sldMk cId="328320805" sldId="270"/>
        </pc:sldMkLst>
        <pc:spChg chg="del">
          <ac:chgData name="Marco Scavarda" userId="e7d89eecadcda36d" providerId="LiveId" clId="{822EABDE-1F5A-4EA2-AF6A-D4A47B0D6CCD}" dt="2020-03-13T15:21:39.649" v="988" actId="478"/>
          <ac:spMkLst>
            <pc:docMk/>
            <pc:sldMk cId="328320805" sldId="270"/>
            <ac:spMk id="3" creationId="{33A099B7-6459-449E-B701-6ADB7BBFD056}"/>
          </ac:spMkLst>
        </pc:spChg>
        <pc:spChg chg="add del">
          <ac:chgData name="Marco Scavarda" userId="e7d89eecadcda36d" providerId="LiveId" clId="{822EABDE-1F5A-4EA2-AF6A-D4A47B0D6CCD}" dt="2020-03-13T15:21:37.103" v="987" actId="478"/>
          <ac:spMkLst>
            <pc:docMk/>
            <pc:sldMk cId="328320805" sldId="270"/>
            <ac:spMk id="4" creationId="{6FF86B60-7F7D-48C5-95E8-9B83D7DB2AD6}"/>
          </ac:spMkLst>
        </pc:spChg>
        <pc:spChg chg="add del mod">
          <ac:chgData name="Marco Scavarda" userId="e7d89eecadcda36d" providerId="LiveId" clId="{822EABDE-1F5A-4EA2-AF6A-D4A47B0D6CCD}" dt="2020-03-13T15:21:57.328" v="995" actId="478"/>
          <ac:spMkLst>
            <pc:docMk/>
            <pc:sldMk cId="328320805" sldId="270"/>
            <ac:spMk id="5" creationId="{E070FBAF-9991-41AA-A764-A8FE12B6D75D}"/>
          </ac:spMkLst>
        </pc:spChg>
        <pc:spChg chg="add del mod">
          <ac:chgData name="Marco Scavarda" userId="e7d89eecadcda36d" providerId="LiveId" clId="{822EABDE-1F5A-4EA2-AF6A-D4A47B0D6CCD}" dt="2020-03-13T15:22:01.867" v="998" actId="478"/>
          <ac:spMkLst>
            <pc:docMk/>
            <pc:sldMk cId="328320805" sldId="270"/>
            <ac:spMk id="7" creationId="{8B5DBB1A-8A7D-4E23-ABED-BBE9DA3A93D1}"/>
          </ac:spMkLst>
        </pc:spChg>
        <pc:spChg chg="add del">
          <ac:chgData name="Marco Scavarda" userId="e7d89eecadcda36d" providerId="LiveId" clId="{822EABDE-1F5A-4EA2-AF6A-D4A47B0D6CCD}" dt="2020-03-13T15:21:59.744" v="997" actId="478"/>
          <ac:spMkLst>
            <pc:docMk/>
            <pc:sldMk cId="328320805" sldId="270"/>
            <ac:spMk id="8" creationId="{1CA4B1DC-0713-41CA-BBD8-F82AB5C72CD0}"/>
          </ac:spMkLst>
        </pc:spChg>
        <pc:spChg chg="add mod">
          <ac:chgData name="Marco Scavarda" userId="e7d89eecadcda36d" providerId="LiveId" clId="{822EABDE-1F5A-4EA2-AF6A-D4A47B0D6CCD}" dt="2020-03-13T15:22:37.438" v="1065" actId="20577"/>
          <ac:spMkLst>
            <pc:docMk/>
            <pc:sldMk cId="328320805" sldId="270"/>
            <ac:spMk id="9" creationId="{78BC6E02-2037-48CD-B713-50564248DE51}"/>
          </ac:spMkLst>
        </pc:spChg>
        <pc:graphicFrameChg chg="add mod modGraphic">
          <ac:chgData name="Marco Scavarda" userId="e7d89eecadcda36d" providerId="LiveId" clId="{822EABDE-1F5A-4EA2-AF6A-D4A47B0D6CCD}" dt="2020-03-13T15:39:38.076" v="1342" actId="20577"/>
          <ac:graphicFrameMkLst>
            <pc:docMk/>
            <pc:sldMk cId="328320805" sldId="270"/>
            <ac:graphicFrameMk id="10" creationId="{7B73A252-E6E1-46BA-BACA-5CCA942B197E}"/>
          </ac:graphicFrameMkLst>
        </pc:graphicFrameChg>
      </pc:sldChg>
      <pc:sldChg chg="addSp delSp modSp add mod">
        <pc:chgData name="Marco Scavarda" userId="e7d89eecadcda36d" providerId="LiveId" clId="{822EABDE-1F5A-4EA2-AF6A-D4A47B0D6CCD}" dt="2020-03-13T15:54:58.118" v="1691" actId="1076"/>
        <pc:sldMkLst>
          <pc:docMk/>
          <pc:sldMk cId="618585249" sldId="271"/>
        </pc:sldMkLst>
        <pc:spChg chg="del">
          <ac:chgData name="Marco Scavarda" userId="e7d89eecadcda36d" providerId="LiveId" clId="{822EABDE-1F5A-4EA2-AF6A-D4A47B0D6CCD}" dt="2020-03-13T15:48:04.696" v="1612" actId="478"/>
          <ac:spMkLst>
            <pc:docMk/>
            <pc:sldMk cId="618585249" sldId="271"/>
            <ac:spMk id="3" creationId="{33A099B7-6459-449E-B701-6ADB7BBFD056}"/>
          </ac:spMkLst>
        </pc:spChg>
        <pc:spChg chg="add del">
          <ac:chgData name="Marco Scavarda" userId="e7d89eecadcda36d" providerId="LiveId" clId="{822EABDE-1F5A-4EA2-AF6A-D4A47B0D6CCD}" dt="2020-03-13T15:48:01.840" v="1611" actId="478"/>
          <ac:spMkLst>
            <pc:docMk/>
            <pc:sldMk cId="618585249" sldId="271"/>
            <ac:spMk id="4" creationId="{410DB93A-A600-4510-9D18-500DF89388DC}"/>
          </ac:spMkLst>
        </pc:spChg>
        <pc:spChg chg="add mod">
          <ac:chgData name="Marco Scavarda" userId="e7d89eecadcda36d" providerId="LiveId" clId="{822EABDE-1F5A-4EA2-AF6A-D4A47B0D6CCD}" dt="2020-03-13T15:53:34.747" v="1684" actId="6549"/>
          <ac:spMkLst>
            <pc:docMk/>
            <pc:sldMk cId="618585249" sldId="271"/>
            <ac:spMk id="5" creationId="{CDB50848-0F2B-4781-BC14-971CABB61F6F}"/>
          </ac:spMkLst>
        </pc:spChg>
        <pc:picChg chg="add mod">
          <ac:chgData name="Marco Scavarda" userId="e7d89eecadcda36d" providerId="LiveId" clId="{822EABDE-1F5A-4EA2-AF6A-D4A47B0D6CCD}" dt="2020-03-13T15:54:58.118" v="1691" actId="1076"/>
          <ac:picMkLst>
            <pc:docMk/>
            <pc:sldMk cId="618585249" sldId="271"/>
            <ac:picMk id="6" creationId="{3EC3B8BE-1458-41A6-95A7-0AE8C9F050A0}"/>
          </ac:picMkLst>
        </pc:picChg>
      </pc:sldChg>
      <pc:sldChg chg="add del">
        <pc:chgData name="Marco Scavarda" userId="e7d89eecadcda36d" providerId="LiveId" clId="{822EABDE-1F5A-4EA2-AF6A-D4A47B0D6CCD}" dt="2020-03-13T16:00:13.992" v="1873" actId="47"/>
        <pc:sldMkLst>
          <pc:docMk/>
          <pc:sldMk cId="4073444042" sldId="272"/>
        </pc:sldMkLst>
      </pc:sldChg>
      <pc:sldChg chg="add del">
        <pc:chgData name="Marco Scavarda" userId="e7d89eecadcda36d" providerId="LiveId" clId="{822EABDE-1F5A-4EA2-AF6A-D4A47B0D6CCD}" dt="2020-03-13T16:00:13.992" v="1873" actId="47"/>
        <pc:sldMkLst>
          <pc:docMk/>
          <pc:sldMk cId="1595440508" sldId="273"/>
        </pc:sldMkLst>
      </pc:sldChg>
      <pc:sldChg chg="add del">
        <pc:chgData name="Marco Scavarda" userId="e7d89eecadcda36d" providerId="LiveId" clId="{822EABDE-1F5A-4EA2-AF6A-D4A47B0D6CCD}" dt="2020-03-13T16:00:13.992" v="1873" actId="47"/>
        <pc:sldMkLst>
          <pc:docMk/>
          <pc:sldMk cId="77640936" sldId="274"/>
        </pc:sldMkLst>
      </pc:sldChg>
      <pc:sldChg chg="add del">
        <pc:chgData name="Marco Scavarda" userId="e7d89eecadcda36d" providerId="LiveId" clId="{822EABDE-1F5A-4EA2-AF6A-D4A47B0D6CCD}" dt="2020-03-13T16:00:13.992" v="1873" actId="47"/>
        <pc:sldMkLst>
          <pc:docMk/>
          <pc:sldMk cId="1034899619" sldId="275"/>
        </pc:sldMkLst>
      </pc:sldChg>
      <pc:sldChg chg="add del">
        <pc:chgData name="Marco Scavarda" userId="e7d89eecadcda36d" providerId="LiveId" clId="{822EABDE-1F5A-4EA2-AF6A-D4A47B0D6CCD}" dt="2020-03-13T16:00:13.992" v="1873" actId="47"/>
        <pc:sldMkLst>
          <pc:docMk/>
          <pc:sldMk cId="3793851432" sldId="276"/>
        </pc:sldMkLst>
      </pc:sldChg>
      <pc:sldChg chg="add del">
        <pc:chgData name="Marco Scavarda" userId="e7d89eecadcda36d" providerId="LiveId" clId="{822EABDE-1F5A-4EA2-AF6A-D4A47B0D6CCD}" dt="2020-03-13T16:00:13.992" v="1873" actId="47"/>
        <pc:sldMkLst>
          <pc:docMk/>
          <pc:sldMk cId="1257211724" sldId="277"/>
        </pc:sldMkLst>
      </pc:sldChg>
      <pc:sldChg chg="addSp delSp modSp add mod">
        <pc:chgData name="Marco Scavarda" userId="e7d89eecadcda36d" providerId="LiveId" clId="{822EABDE-1F5A-4EA2-AF6A-D4A47B0D6CCD}" dt="2020-03-13T15:54:20.701" v="1686" actId="27636"/>
        <pc:sldMkLst>
          <pc:docMk/>
          <pc:sldMk cId="3548555738" sldId="278"/>
        </pc:sldMkLst>
        <pc:spChg chg="mod">
          <ac:chgData name="Marco Scavarda" userId="e7d89eecadcda36d" providerId="LiveId" clId="{822EABDE-1F5A-4EA2-AF6A-D4A47B0D6CCD}" dt="2020-03-13T15:54:20.701" v="1686" actId="27636"/>
          <ac:spMkLst>
            <pc:docMk/>
            <pc:sldMk cId="3548555738" sldId="278"/>
            <ac:spMk id="4" creationId="{80AEBA1D-FD53-4719-8F0F-7C6F979D7E7D}"/>
          </ac:spMkLst>
        </pc:spChg>
        <pc:picChg chg="add mod">
          <ac:chgData name="Marco Scavarda" userId="e7d89eecadcda36d" providerId="LiveId" clId="{822EABDE-1F5A-4EA2-AF6A-D4A47B0D6CCD}" dt="2020-03-13T15:05:39.429" v="651" actId="1076"/>
          <ac:picMkLst>
            <pc:docMk/>
            <pc:sldMk cId="3548555738" sldId="278"/>
            <ac:picMk id="3" creationId="{CA5C56B6-1AAE-485E-9619-420A6286C68A}"/>
          </ac:picMkLst>
        </pc:picChg>
        <pc:picChg chg="del">
          <ac:chgData name="Marco Scavarda" userId="e7d89eecadcda36d" providerId="LiveId" clId="{822EABDE-1F5A-4EA2-AF6A-D4A47B0D6CCD}" dt="2020-03-13T15:05:24.780" v="649" actId="478"/>
          <ac:picMkLst>
            <pc:docMk/>
            <pc:sldMk cId="3548555738" sldId="278"/>
            <ac:picMk id="5" creationId="{E0C0A34B-3BA7-48FF-A931-06DC68AEB2F8}"/>
          </ac:picMkLst>
        </pc:picChg>
        <pc:picChg chg="del">
          <ac:chgData name="Marco Scavarda" userId="e7d89eecadcda36d" providerId="LiveId" clId="{822EABDE-1F5A-4EA2-AF6A-D4A47B0D6CCD}" dt="2020-03-13T15:05:24.780" v="649" actId="478"/>
          <ac:picMkLst>
            <pc:docMk/>
            <pc:sldMk cId="3548555738" sldId="278"/>
            <ac:picMk id="6" creationId="{26B7E087-9333-442F-B0A1-9F2FFA6EC355}"/>
          </ac:picMkLst>
        </pc:picChg>
        <pc:picChg chg="add mod">
          <ac:chgData name="Marco Scavarda" userId="e7d89eecadcda36d" providerId="LiveId" clId="{822EABDE-1F5A-4EA2-AF6A-D4A47B0D6CCD}" dt="2020-03-13T15:05:49.829" v="653" actId="1076"/>
          <ac:picMkLst>
            <pc:docMk/>
            <pc:sldMk cId="3548555738" sldId="278"/>
            <ac:picMk id="8" creationId="{E75596A3-1FCF-4133-884C-71465E940AD0}"/>
          </ac:picMkLst>
        </pc:picChg>
      </pc:sldChg>
      <pc:sldChg chg="addSp delSp modSp add mod">
        <pc:chgData name="Marco Scavarda" userId="e7d89eecadcda36d" providerId="LiveId" clId="{822EABDE-1F5A-4EA2-AF6A-D4A47B0D6CCD}" dt="2020-03-13T15:54:13.972" v="1685" actId="27636"/>
        <pc:sldMkLst>
          <pc:docMk/>
          <pc:sldMk cId="846717165" sldId="279"/>
        </pc:sldMkLst>
        <pc:spChg chg="del">
          <ac:chgData name="Marco Scavarda" userId="e7d89eecadcda36d" providerId="LiveId" clId="{822EABDE-1F5A-4EA2-AF6A-D4A47B0D6CCD}" dt="2020-03-13T15:06:47.748" v="657" actId="478"/>
          <ac:spMkLst>
            <pc:docMk/>
            <pc:sldMk cId="846717165" sldId="279"/>
            <ac:spMk id="4" creationId="{80AEBA1D-FD53-4719-8F0F-7C6F979D7E7D}"/>
          </ac:spMkLst>
        </pc:spChg>
        <pc:spChg chg="add del mod">
          <ac:chgData name="Marco Scavarda" userId="e7d89eecadcda36d" providerId="LiveId" clId="{822EABDE-1F5A-4EA2-AF6A-D4A47B0D6CCD}" dt="2020-03-13T15:06:51.041" v="658" actId="478"/>
          <ac:spMkLst>
            <pc:docMk/>
            <pc:sldMk cId="846717165" sldId="279"/>
            <ac:spMk id="6" creationId="{BB96A0C0-A25D-4522-B58A-E6C04C194E7F}"/>
          </ac:spMkLst>
        </pc:spChg>
        <pc:spChg chg="del">
          <ac:chgData name="Marco Scavarda" userId="e7d89eecadcda36d" providerId="LiveId" clId="{822EABDE-1F5A-4EA2-AF6A-D4A47B0D6CCD}" dt="2020-03-13T15:19:17.101" v="980" actId="478"/>
          <ac:spMkLst>
            <pc:docMk/>
            <pc:sldMk cId="846717165" sldId="279"/>
            <ac:spMk id="7" creationId="{CC5AAA29-3066-4FB4-B7BD-9967A1A22E4B}"/>
          </ac:spMkLst>
        </pc:spChg>
        <pc:spChg chg="add mod">
          <ac:chgData name="Marco Scavarda" userId="e7d89eecadcda36d" providerId="LiveId" clId="{822EABDE-1F5A-4EA2-AF6A-D4A47B0D6CCD}" dt="2020-03-13T15:54:13.972" v="1685" actId="27636"/>
          <ac:spMkLst>
            <pc:docMk/>
            <pc:sldMk cId="846717165" sldId="279"/>
            <ac:spMk id="9" creationId="{6AD0C1AB-AD96-4D88-A7ED-5D3A8E76A077}"/>
          </ac:spMkLst>
        </pc:spChg>
        <pc:picChg chg="del">
          <ac:chgData name="Marco Scavarda" userId="e7d89eecadcda36d" providerId="LiveId" clId="{822EABDE-1F5A-4EA2-AF6A-D4A47B0D6CCD}" dt="2020-03-13T15:06:35.030" v="656" actId="478"/>
          <ac:picMkLst>
            <pc:docMk/>
            <pc:sldMk cId="846717165" sldId="279"/>
            <ac:picMk id="3" creationId="{CA5C56B6-1AAE-485E-9619-420A6286C68A}"/>
          </ac:picMkLst>
        </pc:picChg>
        <pc:picChg chg="del">
          <ac:chgData name="Marco Scavarda" userId="e7d89eecadcda36d" providerId="LiveId" clId="{822EABDE-1F5A-4EA2-AF6A-D4A47B0D6CCD}" dt="2020-03-13T15:06:35.030" v="656" actId="478"/>
          <ac:picMkLst>
            <pc:docMk/>
            <pc:sldMk cId="846717165" sldId="279"/>
            <ac:picMk id="8" creationId="{E75596A3-1FCF-4133-884C-71465E940AD0}"/>
          </ac:picMkLst>
        </pc:picChg>
      </pc:sldChg>
      <pc:sldChg chg="addSp modSp add mod">
        <pc:chgData name="Marco Scavarda" userId="e7d89eecadcda36d" providerId="LiveId" clId="{822EABDE-1F5A-4EA2-AF6A-D4A47B0D6CCD}" dt="2020-03-13T15:53:10.390" v="1683" actId="14100"/>
        <pc:sldMkLst>
          <pc:docMk/>
          <pc:sldMk cId="3265232402" sldId="280"/>
        </pc:sldMkLst>
        <pc:spChg chg="mod">
          <ac:chgData name="Marco Scavarda" userId="e7d89eecadcda36d" providerId="LiveId" clId="{822EABDE-1F5A-4EA2-AF6A-D4A47B0D6CCD}" dt="2020-03-13T15:20:37.486" v="983" actId="27636"/>
          <ac:spMkLst>
            <pc:docMk/>
            <pc:sldMk cId="3265232402" sldId="280"/>
            <ac:spMk id="9" creationId="{6AD0C1AB-AD96-4D88-A7ED-5D3A8E76A077}"/>
          </ac:spMkLst>
        </pc:spChg>
        <pc:picChg chg="add mod">
          <ac:chgData name="Marco Scavarda" userId="e7d89eecadcda36d" providerId="LiveId" clId="{822EABDE-1F5A-4EA2-AF6A-D4A47B0D6CCD}" dt="2020-03-13T15:53:10.390" v="1683" actId="14100"/>
          <ac:picMkLst>
            <pc:docMk/>
            <pc:sldMk cId="3265232402" sldId="280"/>
            <ac:picMk id="3" creationId="{CD340AB4-74F4-4810-9324-7E666094C3F7}"/>
          </ac:picMkLst>
        </pc:picChg>
      </pc:sldChg>
      <pc:sldChg chg="addSp delSp modSp add mod">
        <pc:chgData name="Marco Scavarda" userId="e7d89eecadcda36d" providerId="LiveId" clId="{822EABDE-1F5A-4EA2-AF6A-D4A47B0D6CCD}" dt="2020-03-13T15:39:54.744" v="1344"/>
        <pc:sldMkLst>
          <pc:docMk/>
          <pc:sldMk cId="3210364092" sldId="281"/>
        </pc:sldMkLst>
        <pc:spChg chg="add del">
          <ac:chgData name="Marco Scavarda" userId="e7d89eecadcda36d" providerId="LiveId" clId="{822EABDE-1F5A-4EA2-AF6A-D4A47B0D6CCD}" dt="2020-03-13T15:38:39.735" v="1338" actId="478"/>
          <ac:spMkLst>
            <pc:docMk/>
            <pc:sldMk cId="3210364092" sldId="281"/>
            <ac:spMk id="5" creationId="{FB829A5D-AEE3-4D56-A9B7-3B6886CEC39C}"/>
          </ac:spMkLst>
        </pc:spChg>
        <pc:spChg chg="mod">
          <ac:chgData name="Marco Scavarda" userId="e7d89eecadcda36d" providerId="LiveId" clId="{822EABDE-1F5A-4EA2-AF6A-D4A47B0D6CCD}" dt="2020-03-13T15:38:32.581" v="1336" actId="207"/>
          <ac:spMkLst>
            <pc:docMk/>
            <pc:sldMk cId="3210364092" sldId="281"/>
            <ac:spMk id="9" creationId="{78BC6E02-2037-48CD-B713-50564248DE51}"/>
          </ac:spMkLst>
        </pc:spChg>
        <pc:graphicFrameChg chg="add">
          <ac:chgData name="Marco Scavarda" userId="e7d89eecadcda36d" providerId="LiveId" clId="{822EABDE-1F5A-4EA2-AF6A-D4A47B0D6CCD}" dt="2020-03-13T15:39:54.744" v="1344"/>
          <ac:graphicFrameMkLst>
            <pc:docMk/>
            <pc:sldMk cId="3210364092" sldId="281"/>
            <ac:graphicFrameMk id="6" creationId="{37B6F6E0-B4CF-49F9-B35E-A9268F325A77}"/>
          </ac:graphicFrameMkLst>
        </pc:graphicFrameChg>
        <pc:graphicFrameChg chg="del">
          <ac:chgData name="Marco Scavarda" userId="e7d89eecadcda36d" providerId="LiveId" clId="{822EABDE-1F5A-4EA2-AF6A-D4A47B0D6CCD}" dt="2020-03-13T15:39:54.312" v="1343" actId="478"/>
          <ac:graphicFrameMkLst>
            <pc:docMk/>
            <pc:sldMk cId="3210364092" sldId="281"/>
            <ac:graphicFrameMk id="10" creationId="{7B73A252-E6E1-46BA-BACA-5CCA942B197E}"/>
          </ac:graphicFrameMkLst>
        </pc:graphicFrameChg>
      </pc:sldChg>
      <pc:sldChg chg="add">
        <pc:chgData name="Marco Scavarda" userId="e7d89eecadcda36d" providerId="LiveId" clId="{822EABDE-1F5A-4EA2-AF6A-D4A47B0D6CCD}" dt="2020-03-13T15:38:42.004" v="1339"/>
        <pc:sldMkLst>
          <pc:docMk/>
          <pc:sldMk cId="2403106063" sldId="282"/>
        </pc:sldMkLst>
      </pc:sldChg>
      <pc:sldChg chg="modSp add">
        <pc:chgData name="Marco Scavarda" userId="e7d89eecadcda36d" providerId="LiveId" clId="{822EABDE-1F5A-4EA2-AF6A-D4A47B0D6CCD}" dt="2020-03-13T15:40:27.215" v="1347" actId="207"/>
        <pc:sldMkLst>
          <pc:docMk/>
          <pc:sldMk cId="3186239809" sldId="283"/>
        </pc:sldMkLst>
        <pc:spChg chg="mod">
          <ac:chgData name="Marco Scavarda" userId="e7d89eecadcda36d" providerId="LiveId" clId="{822EABDE-1F5A-4EA2-AF6A-D4A47B0D6CCD}" dt="2020-03-13T15:40:27.215" v="1347" actId="207"/>
          <ac:spMkLst>
            <pc:docMk/>
            <pc:sldMk cId="3186239809" sldId="283"/>
            <ac:spMk id="9" creationId="{78BC6E02-2037-48CD-B713-50564248DE51}"/>
          </ac:spMkLst>
        </pc:spChg>
      </pc:sldChg>
      <pc:sldChg chg="modSp add mod">
        <pc:chgData name="Marco Scavarda" userId="e7d89eecadcda36d" providerId="LiveId" clId="{822EABDE-1F5A-4EA2-AF6A-D4A47B0D6CCD}" dt="2020-03-13T15:41:43.937" v="1351" actId="207"/>
        <pc:sldMkLst>
          <pc:docMk/>
          <pc:sldMk cId="1606160685" sldId="284"/>
        </pc:sldMkLst>
        <pc:graphicFrameChg chg="modGraphic">
          <ac:chgData name="Marco Scavarda" userId="e7d89eecadcda36d" providerId="LiveId" clId="{822EABDE-1F5A-4EA2-AF6A-D4A47B0D6CCD}" dt="2020-03-13T15:41:43.937" v="1351" actId="207"/>
          <ac:graphicFrameMkLst>
            <pc:docMk/>
            <pc:sldMk cId="1606160685" sldId="284"/>
            <ac:graphicFrameMk id="10" creationId="{7B73A252-E6E1-46BA-BACA-5CCA942B197E}"/>
          </ac:graphicFrameMkLst>
        </pc:graphicFrameChg>
      </pc:sldChg>
      <pc:sldChg chg="modSp add">
        <pc:chgData name="Marco Scavarda" userId="e7d89eecadcda36d" providerId="LiveId" clId="{822EABDE-1F5A-4EA2-AF6A-D4A47B0D6CCD}" dt="2020-03-13T15:42:22.162" v="1354" actId="207"/>
        <pc:sldMkLst>
          <pc:docMk/>
          <pc:sldMk cId="770618178" sldId="285"/>
        </pc:sldMkLst>
        <pc:spChg chg="mod">
          <ac:chgData name="Marco Scavarda" userId="e7d89eecadcda36d" providerId="LiveId" clId="{822EABDE-1F5A-4EA2-AF6A-D4A47B0D6CCD}" dt="2020-03-13T15:42:22.162" v="1354" actId="207"/>
          <ac:spMkLst>
            <pc:docMk/>
            <pc:sldMk cId="770618178" sldId="285"/>
            <ac:spMk id="9" creationId="{78BC6E02-2037-48CD-B713-50564248DE51}"/>
          </ac:spMkLst>
        </pc:spChg>
      </pc:sldChg>
      <pc:sldChg chg="modSp add mod">
        <pc:chgData name="Marco Scavarda" userId="e7d89eecadcda36d" providerId="LiveId" clId="{822EABDE-1F5A-4EA2-AF6A-D4A47B0D6CCD}" dt="2020-03-13T15:43:26.280" v="1359" actId="207"/>
        <pc:sldMkLst>
          <pc:docMk/>
          <pc:sldMk cId="1971641598" sldId="286"/>
        </pc:sldMkLst>
        <pc:graphicFrameChg chg="modGraphic">
          <ac:chgData name="Marco Scavarda" userId="e7d89eecadcda36d" providerId="LiveId" clId="{822EABDE-1F5A-4EA2-AF6A-D4A47B0D6CCD}" dt="2020-03-13T15:43:26.280" v="1359" actId="207"/>
          <ac:graphicFrameMkLst>
            <pc:docMk/>
            <pc:sldMk cId="1971641598" sldId="286"/>
            <ac:graphicFrameMk id="10" creationId="{7B73A252-E6E1-46BA-BACA-5CCA942B197E}"/>
          </ac:graphicFrameMkLst>
        </pc:graphicFrameChg>
      </pc:sldChg>
      <pc:sldChg chg="modSp add mod">
        <pc:chgData name="Marco Scavarda" userId="e7d89eecadcda36d" providerId="LiveId" clId="{822EABDE-1F5A-4EA2-AF6A-D4A47B0D6CCD}" dt="2020-03-13T15:47:39.732" v="1609" actId="20577"/>
        <pc:sldMkLst>
          <pc:docMk/>
          <pc:sldMk cId="3058938721" sldId="287"/>
        </pc:sldMkLst>
        <pc:spChg chg="mod">
          <ac:chgData name="Marco Scavarda" userId="e7d89eecadcda36d" providerId="LiveId" clId="{822EABDE-1F5A-4EA2-AF6A-D4A47B0D6CCD}" dt="2020-03-13T15:47:39.732" v="1609" actId="20577"/>
          <ac:spMkLst>
            <pc:docMk/>
            <pc:sldMk cId="3058938721" sldId="287"/>
            <ac:spMk id="9" creationId="{6AD0C1AB-AD96-4D88-A7ED-5D3A8E76A077}"/>
          </ac:spMkLst>
        </pc:spChg>
      </pc:sldChg>
      <pc:sldChg chg="addSp delSp modSp add mod">
        <pc:chgData name="Marco Scavarda" userId="e7d89eecadcda36d" providerId="LiveId" clId="{822EABDE-1F5A-4EA2-AF6A-D4A47B0D6CCD}" dt="2020-03-13T15:56:56.284" v="1732" actId="465"/>
        <pc:sldMkLst>
          <pc:docMk/>
          <pc:sldMk cId="69648587" sldId="288"/>
        </pc:sldMkLst>
        <pc:spChg chg="mod">
          <ac:chgData name="Marco Scavarda" userId="e7d89eecadcda36d" providerId="LiveId" clId="{822EABDE-1F5A-4EA2-AF6A-D4A47B0D6CCD}" dt="2020-03-13T15:55:27.280" v="1718" actId="20577"/>
          <ac:spMkLst>
            <pc:docMk/>
            <pc:sldMk cId="69648587" sldId="288"/>
            <ac:spMk id="5" creationId="{CDB50848-0F2B-4781-BC14-971CABB61F6F}"/>
          </ac:spMkLst>
        </pc:spChg>
        <pc:picChg chg="add mod">
          <ac:chgData name="Marco Scavarda" userId="e7d89eecadcda36d" providerId="LiveId" clId="{822EABDE-1F5A-4EA2-AF6A-D4A47B0D6CCD}" dt="2020-03-13T15:56:56.284" v="1732" actId="465"/>
          <ac:picMkLst>
            <pc:docMk/>
            <pc:sldMk cId="69648587" sldId="288"/>
            <ac:picMk id="3" creationId="{AC1AFFA5-F5C5-4C07-B214-843F57CA3521}"/>
          </ac:picMkLst>
        </pc:picChg>
        <pc:picChg chg="add mod">
          <ac:chgData name="Marco Scavarda" userId="e7d89eecadcda36d" providerId="LiveId" clId="{822EABDE-1F5A-4EA2-AF6A-D4A47B0D6CCD}" dt="2020-03-13T15:56:56.284" v="1732" actId="465"/>
          <ac:picMkLst>
            <pc:docMk/>
            <pc:sldMk cId="69648587" sldId="288"/>
            <ac:picMk id="4" creationId="{1DF67932-6F7D-4D35-B312-54B2691852ED}"/>
          </ac:picMkLst>
        </pc:picChg>
        <pc:picChg chg="del">
          <ac:chgData name="Marco Scavarda" userId="e7d89eecadcda36d" providerId="LiveId" clId="{822EABDE-1F5A-4EA2-AF6A-D4A47B0D6CCD}" dt="2020-03-13T15:55:29.407" v="1719" actId="478"/>
          <ac:picMkLst>
            <pc:docMk/>
            <pc:sldMk cId="69648587" sldId="288"/>
            <ac:picMk id="6" creationId="{3EC3B8BE-1458-41A6-95A7-0AE8C9F050A0}"/>
          </ac:picMkLst>
        </pc:picChg>
        <pc:picChg chg="add mod">
          <ac:chgData name="Marco Scavarda" userId="e7d89eecadcda36d" providerId="LiveId" clId="{822EABDE-1F5A-4EA2-AF6A-D4A47B0D6CCD}" dt="2020-03-13T15:56:56.284" v="1732" actId="465"/>
          <ac:picMkLst>
            <pc:docMk/>
            <pc:sldMk cId="69648587" sldId="288"/>
            <ac:picMk id="7" creationId="{3F88B9D0-2075-4A4D-A03C-9C9EBDF36160}"/>
          </ac:picMkLst>
        </pc:picChg>
      </pc:sldChg>
      <pc:sldChg chg="modSp add mod">
        <pc:chgData name="Marco Scavarda" userId="e7d89eecadcda36d" providerId="LiveId" clId="{822EABDE-1F5A-4EA2-AF6A-D4A47B0D6CCD}" dt="2020-03-13T16:00:01.590" v="1872" actId="27636"/>
        <pc:sldMkLst>
          <pc:docMk/>
          <pc:sldMk cId="4037380686" sldId="289"/>
        </pc:sldMkLst>
        <pc:spChg chg="mod">
          <ac:chgData name="Marco Scavarda" userId="e7d89eecadcda36d" providerId="LiveId" clId="{822EABDE-1F5A-4EA2-AF6A-D4A47B0D6CCD}" dt="2020-03-13T16:00:01.590" v="1872" actId="27636"/>
          <ac:spMkLst>
            <pc:docMk/>
            <pc:sldMk cId="4037380686" sldId="289"/>
            <ac:spMk id="9" creationId="{6AD0C1AB-AD96-4D88-A7ED-5D3A8E76A077}"/>
          </ac:spMkLst>
        </pc:spChg>
      </pc:sldChg>
      <pc:sldMasterChg chg="add del addSldLayout delSldLayout">
        <pc:chgData name="Marco Scavarda" userId="e7d89eecadcda36d" providerId="LiveId" clId="{822EABDE-1F5A-4EA2-AF6A-D4A47B0D6CCD}" dt="2020-03-13T12:48:02.088" v="9" actId="26606"/>
        <pc:sldMasterMkLst>
          <pc:docMk/>
          <pc:sldMasterMk cId="3871222769" sldId="2147483660"/>
        </pc:sldMasterMkLst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1013308451" sldId="2147483661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753254742" sldId="2147483662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1043984263" sldId="2147483663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2752147131" sldId="2147483664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2503734002" sldId="2147483665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3088648136" sldId="2147483666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76393703" sldId="2147483667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1120530111" sldId="2147483668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2334850476" sldId="2147483669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1233475343" sldId="2147483670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3871222769" sldId="2147483660"/>
            <pc:sldLayoutMk cId="3692398941" sldId="2147483671"/>
          </pc:sldLayoutMkLst>
        </pc:sldLayoutChg>
      </pc:sldMasterChg>
      <pc:sldMasterChg chg="add del addSldLayout delSldLayout">
        <pc:chgData name="Marco Scavarda" userId="e7d89eecadcda36d" providerId="LiveId" clId="{822EABDE-1F5A-4EA2-AF6A-D4A47B0D6CCD}" dt="2020-03-13T12:48:28.577" v="14" actId="26606"/>
        <pc:sldMasterMkLst>
          <pc:docMk/>
          <pc:sldMasterMk cId="2156312055" sldId="2147483672"/>
        </pc:sldMasterMkLst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1500298513" sldId="2147483673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3217092568" sldId="2147483674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512920444" sldId="2147483675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2682375761" sldId="2147483676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468832202" sldId="2147483677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2950911988" sldId="2147483678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977936220" sldId="2147483679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3632902331" sldId="2147483680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3989082368" sldId="2147483681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361062411" sldId="2147483682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4085481195" sldId="2147483683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1762438968" sldId="2147483684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2407478691" sldId="2147483685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1440462814" sldId="2147483686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207567270" sldId="2147483687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2624112522" sldId="2147483688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2156312055" sldId="2147483672"/>
            <pc:sldLayoutMk cId="2937985281" sldId="2147483689"/>
          </pc:sldLayoutMkLst>
        </pc:sldLayoutChg>
      </pc:sldMasterChg>
      <pc:sldMasterChg chg="add del addSldLayout delSldLayout">
        <pc:chgData name="Marco Scavarda" userId="e7d89eecadcda36d" providerId="LiveId" clId="{822EABDE-1F5A-4EA2-AF6A-D4A47B0D6CCD}" dt="2020-03-13T12:47:36.276" v="4" actId="26606"/>
        <pc:sldMasterMkLst>
          <pc:docMk/>
          <pc:sldMasterMk cId="3903662557" sldId="2147483685"/>
        </pc:sldMasterMkLst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1319151834" sldId="2147483674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317515893" sldId="2147483675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1077110523" sldId="2147483676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2787032624" sldId="2147483677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761167096" sldId="2147483678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789332693" sldId="2147483679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2565497512" sldId="2147483680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3905808188" sldId="2147483681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4125519546" sldId="2147483682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768759241" sldId="2147483683"/>
          </pc:sldLayoutMkLst>
        </pc:sldLayoutChg>
        <pc:sldLayoutChg chg="add del">
          <pc:chgData name="Marco Scavarda" userId="e7d89eecadcda36d" providerId="LiveId" clId="{822EABDE-1F5A-4EA2-AF6A-D4A47B0D6CCD}" dt="2020-03-13T12:47:36.276" v="4" actId="26606"/>
          <pc:sldLayoutMkLst>
            <pc:docMk/>
            <pc:sldMasterMk cId="3903662557" sldId="2147483685"/>
            <pc:sldLayoutMk cId="153750474" sldId="2147483684"/>
          </pc:sldLayoutMkLst>
        </pc:sldLayoutChg>
      </pc:sldMasterChg>
      <pc:sldMasterChg chg="del delSldLayout">
        <pc:chgData name="Marco Scavarda" userId="e7d89eecadcda36d" providerId="LiveId" clId="{822EABDE-1F5A-4EA2-AF6A-D4A47B0D6CCD}" dt="2020-03-13T12:48:54.778" v="15" actId="26606"/>
        <pc:sldMasterMkLst>
          <pc:docMk/>
          <pc:sldMasterMk cId="2120280573" sldId="2147483690"/>
        </pc:sldMasterMkLst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3600892032" sldId="2147483691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238365145" sldId="2147483692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3897169624" sldId="2147483693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2865851217" sldId="2147483694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2964456595" sldId="2147483695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2572434123" sldId="2147483696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1562068029" sldId="2147483697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2413911412" sldId="2147483698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1652194975" sldId="2147483699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199880811" sldId="2147483700"/>
          </pc:sldLayoutMkLst>
        </pc:sldLayoutChg>
        <pc:sldLayoutChg chg="del">
          <pc:chgData name="Marco Scavarda" userId="e7d89eecadcda36d" providerId="LiveId" clId="{822EABDE-1F5A-4EA2-AF6A-D4A47B0D6CCD}" dt="2020-03-13T12:48:54.778" v="15" actId="26606"/>
          <pc:sldLayoutMkLst>
            <pc:docMk/>
            <pc:sldMasterMk cId="2120280573" sldId="2147483690"/>
            <pc:sldLayoutMk cId="253910745" sldId="2147483701"/>
          </pc:sldLayoutMkLst>
        </pc:sldLayoutChg>
      </pc:sldMasterChg>
      <pc:sldMasterChg chg="add del addSldLayout delSldLayout">
        <pc:chgData name="Marco Scavarda" userId="e7d89eecadcda36d" providerId="LiveId" clId="{822EABDE-1F5A-4EA2-AF6A-D4A47B0D6CCD}" dt="2020-03-13T12:48:02.088" v="9" actId="26606"/>
        <pc:sldMasterMkLst>
          <pc:docMk/>
          <pc:sldMasterMk cId="2914243118" sldId="2147483757"/>
        </pc:sldMasterMkLst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1545732577" sldId="2147483740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747054955" sldId="2147483741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2429994500" sldId="2147483742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217443296" sldId="2147483743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1524376633" sldId="2147483744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282231653" sldId="2147483745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3790923595" sldId="2147483746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4137359380" sldId="2147483747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2827184547" sldId="2147483748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3238184997" sldId="2147483749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3173724278" sldId="2147483750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739100961" sldId="2147483751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2593976890" sldId="2147483752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539111193" sldId="2147483753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621406610" sldId="2147483754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405468854" sldId="2147483755"/>
          </pc:sldLayoutMkLst>
        </pc:sldLayoutChg>
        <pc:sldLayoutChg chg="add del">
          <pc:chgData name="Marco Scavarda" userId="e7d89eecadcda36d" providerId="LiveId" clId="{822EABDE-1F5A-4EA2-AF6A-D4A47B0D6CCD}" dt="2020-03-13T12:48:02.088" v="9" actId="26606"/>
          <pc:sldLayoutMkLst>
            <pc:docMk/>
            <pc:sldMasterMk cId="2914243118" sldId="2147483757"/>
            <pc:sldLayoutMk cId="2396843316" sldId="2147483756"/>
          </pc:sldLayoutMkLst>
        </pc:sldLayoutChg>
      </pc:sldMasterChg>
      <pc:sldMasterChg chg="add del addSldLayout delSldLayout">
        <pc:chgData name="Marco Scavarda" userId="e7d89eecadcda36d" providerId="LiveId" clId="{822EABDE-1F5A-4EA2-AF6A-D4A47B0D6CCD}" dt="2020-03-13T12:48:28.577" v="14" actId="26606"/>
        <pc:sldMasterMkLst>
          <pc:docMk/>
          <pc:sldMasterMk cId="3958197057" sldId="2147483769"/>
        </pc:sldMasterMkLst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595250537" sldId="2147483752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2987853377" sldId="2147483753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3491506565" sldId="2147483754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1702786697" sldId="2147483755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180720211" sldId="2147483756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2629025082" sldId="2147483757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360363734" sldId="2147483758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4238516430" sldId="2147483759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3319294867" sldId="2147483760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62418772" sldId="2147483761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2407759205" sldId="2147483762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4248712417" sldId="2147483763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1409090506" sldId="2147483764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3844427863" sldId="2147483765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3144748568" sldId="2147483766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1071685352" sldId="2147483767"/>
          </pc:sldLayoutMkLst>
        </pc:sldLayoutChg>
        <pc:sldLayoutChg chg="add del">
          <pc:chgData name="Marco Scavarda" userId="e7d89eecadcda36d" providerId="LiveId" clId="{822EABDE-1F5A-4EA2-AF6A-D4A47B0D6CCD}" dt="2020-03-13T12:48:28.577" v="14" actId="26606"/>
          <pc:sldLayoutMkLst>
            <pc:docMk/>
            <pc:sldMasterMk cId="3958197057" sldId="2147483769"/>
            <pc:sldLayoutMk cId="3239115350" sldId="2147483768"/>
          </pc:sldLayoutMkLst>
        </pc:sldLayoutChg>
      </pc:sldMasterChg>
      <pc:sldMasterChg chg="add del addSldLayout delSldLayout">
        <pc:chgData name="Marco Scavarda" userId="e7d89eecadcda36d" providerId="LiveId" clId="{822EABDE-1F5A-4EA2-AF6A-D4A47B0D6CCD}" dt="2020-03-13T12:49:58.192" v="90" actId="26606"/>
        <pc:sldMasterMkLst>
          <pc:docMk/>
          <pc:sldMasterMk cId="1646035863" sldId="2147483787"/>
        </pc:sldMasterMkLst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3330180834" sldId="2147483770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283540201" sldId="2147483771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2190367015" sldId="2147483772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22114290" sldId="2147483773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2520987155" sldId="2147483774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3746935745" sldId="2147483775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3386730534" sldId="2147483776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134616066" sldId="2147483777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3037495777" sldId="2147483778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4113510830" sldId="2147483779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431305545" sldId="2147483780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4022868777" sldId="2147483781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531037322" sldId="2147483782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3000308292" sldId="2147483783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2353786165" sldId="2147483784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1057165473" sldId="2147483785"/>
          </pc:sldLayoutMkLst>
        </pc:sldLayoutChg>
        <pc:sldLayoutChg chg="add del">
          <pc:chgData name="Marco Scavarda" userId="e7d89eecadcda36d" providerId="LiveId" clId="{822EABDE-1F5A-4EA2-AF6A-D4A47B0D6CCD}" dt="2020-03-13T12:49:58.192" v="90" actId="26606"/>
          <pc:sldLayoutMkLst>
            <pc:docMk/>
            <pc:sldMasterMk cId="1646035863" sldId="2147483787"/>
            <pc:sldLayoutMk cId="3136871381" sldId="2147483786"/>
          </pc:sldLayoutMkLst>
        </pc:sldLayoutChg>
      </pc:sldMasterChg>
      <pc:sldMasterChg chg="add addSldLayout modSldLayout">
        <pc:chgData name="Marco Scavarda" userId="e7d89eecadcda36d" providerId="LiveId" clId="{822EABDE-1F5A-4EA2-AF6A-D4A47B0D6CCD}" dt="2020-03-13T15:51:09.753" v="1670" actId="14100"/>
        <pc:sldMasterMkLst>
          <pc:docMk/>
          <pc:sldMasterMk cId="1414662454" sldId="2147483896"/>
        </pc:sldMasterMkLst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3526025444" sldId="2147483885"/>
          </pc:sldLayoutMkLst>
        </pc:sldLayoutChg>
        <pc:sldLayoutChg chg="modSp add mod">
          <pc:chgData name="Marco Scavarda" userId="e7d89eecadcda36d" providerId="LiveId" clId="{822EABDE-1F5A-4EA2-AF6A-D4A47B0D6CCD}" dt="2020-03-13T15:50:31.007" v="1665" actId="14100"/>
          <pc:sldLayoutMkLst>
            <pc:docMk/>
            <pc:sldMasterMk cId="1414662454" sldId="2147483896"/>
            <pc:sldLayoutMk cId="3101934918" sldId="2147483886"/>
          </pc:sldLayoutMkLst>
          <pc:spChg chg="mod">
            <ac:chgData name="Marco Scavarda" userId="e7d89eecadcda36d" providerId="LiveId" clId="{822EABDE-1F5A-4EA2-AF6A-D4A47B0D6CCD}" dt="2020-03-13T15:48:54.624" v="1656" actId="1035"/>
            <ac:spMkLst>
              <pc:docMk/>
              <pc:sldMasterMk cId="1414662454" sldId="2147483896"/>
              <pc:sldLayoutMk cId="3101934918" sldId="2147483886"/>
              <ac:spMk id="2" creationId="{48D358CF-0758-490A-A084-C46443B9ABE8}"/>
            </ac:spMkLst>
          </pc:spChg>
          <pc:spChg chg="mod">
            <ac:chgData name="Marco Scavarda" userId="e7d89eecadcda36d" providerId="LiveId" clId="{822EABDE-1F5A-4EA2-AF6A-D4A47B0D6CCD}" dt="2020-03-13T15:50:31.007" v="1665" actId="14100"/>
            <ac:spMkLst>
              <pc:docMk/>
              <pc:sldMasterMk cId="1414662454" sldId="2147483896"/>
              <pc:sldLayoutMk cId="3101934918" sldId="2147483886"/>
              <ac:spMk id="3" creationId="{21671183-B3CE-4F45-92FB-98290CA0E2CA}"/>
            </ac:spMkLst>
          </pc:spChg>
          <pc:spChg chg="mod">
            <ac:chgData name="Marco Scavarda" userId="e7d89eecadcda36d" providerId="LiveId" clId="{822EABDE-1F5A-4EA2-AF6A-D4A47B0D6CCD}" dt="2020-03-13T15:49:06.759" v="1658" actId="14100"/>
            <ac:spMkLst>
              <pc:docMk/>
              <pc:sldMasterMk cId="1414662454" sldId="2147483896"/>
              <pc:sldLayoutMk cId="3101934918" sldId="2147483886"/>
              <ac:spMk id="8" creationId="{2D6FBB9D-1CAA-4D05-AB33-BABDFE17B843}"/>
            </ac:spMkLst>
          </pc:spChg>
          <pc:spChg chg="mod">
            <ac:chgData name="Marco Scavarda" userId="e7d89eecadcda36d" providerId="LiveId" clId="{822EABDE-1F5A-4EA2-AF6A-D4A47B0D6CCD}" dt="2020-03-13T15:49:38.451" v="1660" actId="14100"/>
            <ac:spMkLst>
              <pc:docMk/>
              <pc:sldMasterMk cId="1414662454" sldId="2147483896"/>
              <pc:sldLayoutMk cId="3101934918" sldId="2147483886"/>
              <ac:spMk id="10" creationId="{04727B71-B4B6-4823-80A1-68C40B475118}"/>
            </ac:spMkLst>
          </pc:spChg>
          <pc:spChg chg="mod">
            <ac:chgData name="Marco Scavarda" userId="e7d89eecadcda36d" providerId="LiveId" clId="{822EABDE-1F5A-4EA2-AF6A-D4A47B0D6CCD}" dt="2020-03-13T15:49:32.065" v="1659" actId="12789"/>
            <ac:spMkLst>
              <pc:docMk/>
              <pc:sldMasterMk cId="1414662454" sldId="2147483896"/>
              <pc:sldLayoutMk cId="3101934918" sldId="2147483886"/>
              <ac:spMk id="12" creationId="{79A6DB05-9FB5-4B07-8675-74C23D4FD89D}"/>
            </ac:spMkLst>
          </pc:spChg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2524870591" sldId="2147483887"/>
          </pc:sldLayoutMkLst>
        </pc:sldLayoutChg>
        <pc:sldLayoutChg chg="addSp delSp modSp add mod">
          <pc:chgData name="Marco Scavarda" userId="e7d89eecadcda36d" providerId="LiveId" clId="{822EABDE-1F5A-4EA2-AF6A-D4A47B0D6CCD}" dt="2020-03-13T15:50:40.632" v="1668" actId="14100"/>
          <pc:sldLayoutMkLst>
            <pc:docMk/>
            <pc:sldMasterMk cId="1414662454" sldId="2147483896"/>
            <pc:sldLayoutMk cId="765490925" sldId="2147483888"/>
          </pc:sldLayoutMkLst>
          <pc:spChg chg="del">
            <ac:chgData name="Marco Scavarda" userId="e7d89eecadcda36d" providerId="LiveId" clId="{822EABDE-1F5A-4EA2-AF6A-D4A47B0D6CCD}" dt="2020-03-13T15:50:03.091" v="1661" actId="478"/>
            <ac:spMkLst>
              <pc:docMk/>
              <pc:sldMasterMk cId="1414662454" sldId="2147483896"/>
              <pc:sldLayoutMk cId="765490925" sldId="2147483888"/>
              <ac:spMk id="2" creationId="{17A078AE-0BC3-48F9-87EC-2DB0CCE7E2AE}"/>
            </ac:spMkLst>
          </pc:spChg>
          <pc:spChg chg="mod">
            <ac:chgData name="Marco Scavarda" userId="e7d89eecadcda36d" providerId="LiveId" clId="{822EABDE-1F5A-4EA2-AF6A-D4A47B0D6CCD}" dt="2020-03-13T15:50:40.632" v="1668" actId="14100"/>
            <ac:spMkLst>
              <pc:docMk/>
              <pc:sldMasterMk cId="1414662454" sldId="2147483896"/>
              <pc:sldLayoutMk cId="765490925" sldId="2147483888"/>
              <ac:spMk id="3" creationId="{292A20DF-0829-4336-B59F-FF9D7AA9D8B6}"/>
            </ac:spMkLst>
          </pc:spChg>
          <pc:spChg chg="mod">
            <ac:chgData name="Marco Scavarda" userId="e7d89eecadcda36d" providerId="LiveId" clId="{822EABDE-1F5A-4EA2-AF6A-D4A47B0D6CCD}" dt="2020-03-13T15:50:40.632" v="1668" actId="14100"/>
            <ac:spMkLst>
              <pc:docMk/>
              <pc:sldMasterMk cId="1414662454" sldId="2147483896"/>
              <pc:sldLayoutMk cId="765490925" sldId="2147483888"/>
              <ac:spMk id="4" creationId="{7935D01C-CF67-4DF6-B96C-FFC9D5BF847B}"/>
            </ac:spMkLst>
          </pc:spChg>
          <pc:spChg chg="del">
            <ac:chgData name="Marco Scavarda" userId="e7d89eecadcda36d" providerId="LiveId" clId="{822EABDE-1F5A-4EA2-AF6A-D4A47B0D6CCD}" dt="2020-03-13T15:50:03.091" v="1661" actId="478"/>
            <ac:spMkLst>
              <pc:docMk/>
              <pc:sldMasterMk cId="1414662454" sldId="2147483896"/>
              <pc:sldLayoutMk cId="765490925" sldId="2147483888"/>
              <ac:spMk id="9" creationId="{2076262E-36A0-40C6-ADE6-90CD9FB9B9EA}"/>
            </ac:spMkLst>
          </pc:spChg>
          <pc:spChg chg="del">
            <ac:chgData name="Marco Scavarda" userId="e7d89eecadcda36d" providerId="LiveId" clId="{822EABDE-1F5A-4EA2-AF6A-D4A47B0D6CCD}" dt="2020-03-13T15:50:03.091" v="1661" actId="478"/>
            <ac:spMkLst>
              <pc:docMk/>
              <pc:sldMasterMk cId="1414662454" sldId="2147483896"/>
              <pc:sldLayoutMk cId="765490925" sldId="2147483888"/>
              <ac:spMk id="11" creationId="{42677A9B-4D1D-4D80-912C-24570140A650}"/>
            </ac:spMkLst>
          </pc:spChg>
          <pc:spChg chg="add">
            <ac:chgData name="Marco Scavarda" userId="e7d89eecadcda36d" providerId="LiveId" clId="{822EABDE-1F5A-4EA2-AF6A-D4A47B0D6CCD}" dt="2020-03-13T15:50:03.696" v="1662"/>
            <ac:spMkLst>
              <pc:docMk/>
              <pc:sldMasterMk cId="1414662454" sldId="2147483896"/>
              <pc:sldLayoutMk cId="765490925" sldId="2147483888"/>
              <ac:spMk id="12" creationId="{1E113A50-BF46-4B62-B7B0-668329692262}"/>
            </ac:spMkLst>
          </pc:spChg>
          <pc:spChg chg="del">
            <ac:chgData name="Marco Scavarda" userId="e7d89eecadcda36d" providerId="LiveId" clId="{822EABDE-1F5A-4EA2-AF6A-D4A47B0D6CCD}" dt="2020-03-13T15:50:03.091" v="1661" actId="478"/>
            <ac:spMkLst>
              <pc:docMk/>
              <pc:sldMasterMk cId="1414662454" sldId="2147483896"/>
              <pc:sldLayoutMk cId="765490925" sldId="2147483888"/>
              <ac:spMk id="13" creationId="{03DC8C98-510F-48C9-82B2-9E4F760A68DF}"/>
            </ac:spMkLst>
          </pc:spChg>
          <pc:spChg chg="add">
            <ac:chgData name="Marco Scavarda" userId="e7d89eecadcda36d" providerId="LiveId" clId="{822EABDE-1F5A-4EA2-AF6A-D4A47B0D6CCD}" dt="2020-03-13T15:50:03.696" v="1662"/>
            <ac:spMkLst>
              <pc:docMk/>
              <pc:sldMasterMk cId="1414662454" sldId="2147483896"/>
              <pc:sldLayoutMk cId="765490925" sldId="2147483888"/>
              <ac:spMk id="14" creationId="{08EDED22-48AE-4D47-9053-061F2C0B81F0}"/>
            </ac:spMkLst>
          </pc:spChg>
          <pc:spChg chg="add">
            <ac:chgData name="Marco Scavarda" userId="e7d89eecadcda36d" providerId="LiveId" clId="{822EABDE-1F5A-4EA2-AF6A-D4A47B0D6CCD}" dt="2020-03-13T15:50:03.696" v="1662"/>
            <ac:spMkLst>
              <pc:docMk/>
              <pc:sldMasterMk cId="1414662454" sldId="2147483896"/>
              <pc:sldLayoutMk cId="765490925" sldId="2147483888"/>
              <ac:spMk id="15" creationId="{C8357BFB-D6AE-47F8-9273-FDA685170499}"/>
            </ac:spMkLst>
          </pc:spChg>
          <pc:spChg chg="add">
            <ac:chgData name="Marco Scavarda" userId="e7d89eecadcda36d" providerId="LiveId" clId="{822EABDE-1F5A-4EA2-AF6A-D4A47B0D6CCD}" dt="2020-03-13T15:50:03.696" v="1662"/>
            <ac:spMkLst>
              <pc:docMk/>
              <pc:sldMasterMk cId="1414662454" sldId="2147483896"/>
              <pc:sldLayoutMk cId="765490925" sldId="2147483888"/>
              <ac:spMk id="16" creationId="{E2979D8B-CFD9-43E8-95ED-F99434585642}"/>
            </ac:spMkLst>
          </pc:spChg>
        </pc:sldLayoutChg>
        <pc:sldLayoutChg chg="addSp delSp modSp add mod">
          <pc:chgData name="Marco Scavarda" userId="e7d89eecadcda36d" providerId="LiveId" clId="{822EABDE-1F5A-4EA2-AF6A-D4A47B0D6CCD}" dt="2020-03-13T15:51:09.753" v="1670" actId="14100"/>
          <pc:sldLayoutMkLst>
            <pc:docMk/>
            <pc:sldMasterMk cId="1414662454" sldId="2147483896"/>
            <pc:sldLayoutMk cId="974572634" sldId="2147483889"/>
          </pc:sldLayoutMkLst>
          <pc:spChg chg="del">
            <ac:chgData name="Marco Scavarda" userId="e7d89eecadcda36d" providerId="LiveId" clId="{822EABDE-1F5A-4EA2-AF6A-D4A47B0D6CCD}" dt="2020-03-13T15:50:14.521" v="1663" actId="478"/>
            <ac:spMkLst>
              <pc:docMk/>
              <pc:sldMasterMk cId="1414662454" sldId="2147483896"/>
              <pc:sldLayoutMk cId="974572634" sldId="2147483889"/>
              <ac:spMk id="2" creationId="{0F8F91F8-0767-40B5-A3AA-72931FC192EA}"/>
            </ac:spMkLst>
          </pc:spChg>
          <pc:spChg chg="mod">
            <ac:chgData name="Marco Scavarda" userId="e7d89eecadcda36d" providerId="LiveId" clId="{822EABDE-1F5A-4EA2-AF6A-D4A47B0D6CCD}" dt="2020-03-13T15:51:00.538" v="1669" actId="1076"/>
            <ac:spMkLst>
              <pc:docMk/>
              <pc:sldMasterMk cId="1414662454" sldId="2147483896"/>
              <pc:sldLayoutMk cId="974572634" sldId="2147483889"/>
              <ac:spMk id="3" creationId="{AAAE0554-8BEE-4BF6-9519-51B8475D35E1}"/>
            </ac:spMkLst>
          </pc:spChg>
          <pc:spChg chg="mod">
            <ac:chgData name="Marco Scavarda" userId="e7d89eecadcda36d" providerId="LiveId" clId="{822EABDE-1F5A-4EA2-AF6A-D4A47B0D6CCD}" dt="2020-03-13T15:51:09.753" v="1670" actId="14100"/>
            <ac:spMkLst>
              <pc:docMk/>
              <pc:sldMasterMk cId="1414662454" sldId="2147483896"/>
              <pc:sldLayoutMk cId="974572634" sldId="2147483889"/>
              <ac:spMk id="4" creationId="{FD4A358D-C930-48E0-B372-06A826B74C47}"/>
            </ac:spMkLst>
          </pc:spChg>
          <pc:spChg chg="mod">
            <ac:chgData name="Marco Scavarda" userId="e7d89eecadcda36d" providerId="LiveId" clId="{822EABDE-1F5A-4EA2-AF6A-D4A47B0D6CCD}" dt="2020-03-13T15:51:00.538" v="1669" actId="1076"/>
            <ac:spMkLst>
              <pc:docMk/>
              <pc:sldMasterMk cId="1414662454" sldId="2147483896"/>
              <pc:sldLayoutMk cId="974572634" sldId="2147483889"/>
              <ac:spMk id="5" creationId="{83B6615E-4966-4150-83B6-C47591B36383}"/>
            </ac:spMkLst>
          </pc:spChg>
          <pc:spChg chg="mod">
            <ac:chgData name="Marco Scavarda" userId="e7d89eecadcda36d" providerId="LiveId" clId="{822EABDE-1F5A-4EA2-AF6A-D4A47B0D6CCD}" dt="2020-03-13T15:51:09.753" v="1670" actId="14100"/>
            <ac:spMkLst>
              <pc:docMk/>
              <pc:sldMasterMk cId="1414662454" sldId="2147483896"/>
              <pc:sldLayoutMk cId="974572634" sldId="2147483889"/>
              <ac:spMk id="6" creationId="{BD409F6B-C17B-4B4F-9F35-5068BDC4E2FD}"/>
            </ac:spMkLst>
          </pc:spChg>
          <pc:spChg chg="del">
            <ac:chgData name="Marco Scavarda" userId="e7d89eecadcda36d" providerId="LiveId" clId="{822EABDE-1F5A-4EA2-AF6A-D4A47B0D6CCD}" dt="2020-03-13T15:50:14.521" v="1663" actId="478"/>
            <ac:spMkLst>
              <pc:docMk/>
              <pc:sldMasterMk cId="1414662454" sldId="2147483896"/>
              <pc:sldLayoutMk cId="974572634" sldId="2147483889"/>
              <ac:spMk id="11" creationId="{6B671BDE-E45C-41A1-9B98-4A607D703855}"/>
            </ac:spMkLst>
          </pc:spChg>
          <pc:spChg chg="del">
            <ac:chgData name="Marco Scavarda" userId="e7d89eecadcda36d" providerId="LiveId" clId="{822EABDE-1F5A-4EA2-AF6A-D4A47B0D6CCD}" dt="2020-03-13T15:50:14.521" v="1663" actId="478"/>
            <ac:spMkLst>
              <pc:docMk/>
              <pc:sldMasterMk cId="1414662454" sldId="2147483896"/>
              <pc:sldLayoutMk cId="974572634" sldId="2147483889"/>
              <ac:spMk id="13" creationId="{299500CE-917A-4D03-A7DF-71D8EBBC1537}"/>
            </ac:spMkLst>
          </pc:spChg>
          <pc:spChg chg="add">
            <ac:chgData name="Marco Scavarda" userId="e7d89eecadcda36d" providerId="LiveId" clId="{822EABDE-1F5A-4EA2-AF6A-D4A47B0D6CCD}" dt="2020-03-13T15:50:14.901" v="1664"/>
            <ac:spMkLst>
              <pc:docMk/>
              <pc:sldMasterMk cId="1414662454" sldId="2147483896"/>
              <pc:sldLayoutMk cId="974572634" sldId="2147483889"/>
              <ac:spMk id="14" creationId="{BD1411B3-6C0B-4E29-AA86-F96F94E30AC7}"/>
            </ac:spMkLst>
          </pc:spChg>
          <pc:spChg chg="del">
            <ac:chgData name="Marco Scavarda" userId="e7d89eecadcda36d" providerId="LiveId" clId="{822EABDE-1F5A-4EA2-AF6A-D4A47B0D6CCD}" dt="2020-03-13T15:50:14.521" v="1663" actId="478"/>
            <ac:spMkLst>
              <pc:docMk/>
              <pc:sldMasterMk cId="1414662454" sldId="2147483896"/>
              <pc:sldLayoutMk cId="974572634" sldId="2147483889"/>
              <ac:spMk id="15" creationId="{C3D0D377-28B0-417D-886B-9483AF064975}"/>
            </ac:spMkLst>
          </pc:spChg>
          <pc:spChg chg="add">
            <ac:chgData name="Marco Scavarda" userId="e7d89eecadcda36d" providerId="LiveId" clId="{822EABDE-1F5A-4EA2-AF6A-D4A47B0D6CCD}" dt="2020-03-13T15:50:14.901" v="1664"/>
            <ac:spMkLst>
              <pc:docMk/>
              <pc:sldMasterMk cId="1414662454" sldId="2147483896"/>
              <pc:sldLayoutMk cId="974572634" sldId="2147483889"/>
              <ac:spMk id="16" creationId="{B2DE73A0-4B18-4840-ACDD-1A526004B4A4}"/>
            </ac:spMkLst>
          </pc:spChg>
          <pc:spChg chg="add">
            <ac:chgData name="Marco Scavarda" userId="e7d89eecadcda36d" providerId="LiveId" clId="{822EABDE-1F5A-4EA2-AF6A-D4A47B0D6CCD}" dt="2020-03-13T15:50:14.901" v="1664"/>
            <ac:spMkLst>
              <pc:docMk/>
              <pc:sldMasterMk cId="1414662454" sldId="2147483896"/>
              <pc:sldLayoutMk cId="974572634" sldId="2147483889"/>
              <ac:spMk id="17" creationId="{FCBAB29A-2011-4110-88E0-2054478749B0}"/>
            </ac:spMkLst>
          </pc:spChg>
          <pc:spChg chg="add">
            <ac:chgData name="Marco Scavarda" userId="e7d89eecadcda36d" providerId="LiveId" clId="{822EABDE-1F5A-4EA2-AF6A-D4A47B0D6CCD}" dt="2020-03-13T15:50:14.901" v="1664"/>
            <ac:spMkLst>
              <pc:docMk/>
              <pc:sldMasterMk cId="1414662454" sldId="2147483896"/>
              <pc:sldLayoutMk cId="974572634" sldId="2147483889"/>
              <ac:spMk id="18" creationId="{EE86E490-85ED-4B49-948C-ABE304581E73}"/>
            </ac:spMkLst>
          </pc:spChg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3888967339" sldId="2147483890"/>
          </pc:sldLayoutMkLst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987274366" sldId="2147483891"/>
          </pc:sldLayoutMkLst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435617163" sldId="2147483892"/>
          </pc:sldLayoutMkLst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2137116518" sldId="2147483893"/>
          </pc:sldLayoutMkLst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2874633889" sldId="2147483894"/>
          </pc:sldLayoutMkLst>
        </pc:sldLayoutChg>
        <pc:sldLayoutChg chg="add">
          <pc:chgData name="Marco Scavarda" userId="e7d89eecadcda36d" providerId="LiveId" clId="{822EABDE-1F5A-4EA2-AF6A-D4A47B0D6CCD}" dt="2020-03-13T12:49:58.192" v="90" actId="26606"/>
          <pc:sldLayoutMkLst>
            <pc:docMk/>
            <pc:sldMasterMk cId="1414662454" sldId="2147483896"/>
            <pc:sldLayoutMk cId="761028671" sldId="2147483895"/>
          </pc:sldLayoutMkLst>
        </pc:sldLayoutChg>
      </pc:sldMasterChg>
    </pc:docChg>
  </pc:docChgLst>
  <pc:docChgLst>
    <pc:chgData name="Marco Scavarda" userId="e7d89eecadcda36d" providerId="LiveId" clId="{7DE3CC19-0F7B-489A-9803-054C719734BC}"/>
    <pc:docChg chg="undo custSel mod addSld delSld modSld">
      <pc:chgData name="Marco Scavarda" userId="e7d89eecadcda36d" providerId="LiveId" clId="{7DE3CC19-0F7B-489A-9803-054C719734BC}" dt="2020-03-20T01:20:24.867" v="769" actId="47"/>
      <pc:docMkLst>
        <pc:docMk/>
      </pc:docMkLst>
      <pc:sldChg chg="modSp mod">
        <pc:chgData name="Marco Scavarda" userId="e7d89eecadcda36d" providerId="LiveId" clId="{7DE3CC19-0F7B-489A-9803-054C719734BC}" dt="2020-03-20T00:09:39.995" v="29" actId="20577"/>
        <pc:sldMkLst>
          <pc:docMk/>
          <pc:sldMk cId="3039913502" sldId="256"/>
        </pc:sldMkLst>
        <pc:spChg chg="mod">
          <ac:chgData name="Marco Scavarda" userId="e7d89eecadcda36d" providerId="LiveId" clId="{7DE3CC19-0F7B-489A-9803-054C719734BC}" dt="2020-03-20T00:09:39.995" v="29" actId="20577"/>
          <ac:spMkLst>
            <pc:docMk/>
            <pc:sldMk cId="3039913502" sldId="256"/>
            <ac:spMk id="2" creationId="{7FCBA450-36F8-4328-90A5-691761C17BB1}"/>
          </ac:spMkLst>
        </pc:spChg>
      </pc:sldChg>
      <pc:sldChg chg="modSp mod">
        <pc:chgData name="Marco Scavarda" userId="e7d89eecadcda36d" providerId="LiveId" clId="{7DE3CC19-0F7B-489A-9803-054C719734BC}" dt="2020-03-20T00:12:35.253" v="82" actId="20577"/>
        <pc:sldMkLst>
          <pc:docMk/>
          <pc:sldMk cId="3353969151" sldId="257"/>
        </pc:sldMkLst>
        <pc:spChg chg="mod">
          <ac:chgData name="Marco Scavarda" userId="e7d89eecadcda36d" providerId="LiveId" clId="{7DE3CC19-0F7B-489A-9803-054C719734BC}" dt="2020-03-20T00:12:35.253" v="82" actId="20577"/>
          <ac:spMkLst>
            <pc:docMk/>
            <pc:sldMk cId="3353969151" sldId="257"/>
            <ac:spMk id="7" creationId="{1A968001-A8C5-49F9-AC8A-C47748F68FF9}"/>
          </ac:spMkLst>
        </pc:spChg>
      </pc:sldChg>
      <pc:sldChg chg="modSp mod">
        <pc:chgData name="Marco Scavarda" userId="e7d89eecadcda36d" providerId="LiveId" clId="{7DE3CC19-0F7B-489A-9803-054C719734BC}" dt="2020-03-20T00:12:54.070" v="105" actId="20577"/>
        <pc:sldMkLst>
          <pc:docMk/>
          <pc:sldMk cId="3659491728" sldId="258"/>
        </pc:sldMkLst>
        <pc:spChg chg="mod">
          <ac:chgData name="Marco Scavarda" userId="e7d89eecadcda36d" providerId="LiveId" clId="{7DE3CC19-0F7B-489A-9803-054C719734BC}" dt="2020-03-20T00:12:54.070" v="105" actId="20577"/>
          <ac:spMkLst>
            <pc:docMk/>
            <pc:sldMk cId="3659491728" sldId="258"/>
            <ac:spMk id="4" creationId="{E82CC4A8-C7A4-48EF-A7E2-EEADCD046B31}"/>
          </ac:spMkLst>
        </pc:spChg>
      </pc:sldChg>
      <pc:sldChg chg="addSp delSp modSp mod">
        <pc:chgData name="Marco Scavarda" userId="e7d89eecadcda36d" providerId="LiveId" clId="{7DE3CC19-0F7B-489A-9803-054C719734BC}" dt="2020-03-20T00:29:35.373" v="551" actId="408"/>
        <pc:sldMkLst>
          <pc:docMk/>
          <pc:sldMk cId="2481297797" sldId="259"/>
        </pc:sldMkLst>
        <pc:spChg chg="add del mod">
          <ac:chgData name="Marco Scavarda" userId="e7d89eecadcda36d" providerId="LiveId" clId="{7DE3CC19-0F7B-489A-9803-054C719734BC}" dt="2020-03-20T00:13:44.572" v="229"/>
          <ac:spMkLst>
            <pc:docMk/>
            <pc:sldMk cId="2481297797" sldId="259"/>
            <ac:spMk id="2" creationId="{BBE32BC8-B425-4315-A325-685DB54141D1}"/>
          </ac:spMkLst>
        </pc:spChg>
        <pc:spChg chg="mod">
          <ac:chgData name="Marco Scavarda" userId="e7d89eecadcda36d" providerId="LiveId" clId="{7DE3CC19-0F7B-489A-9803-054C719734BC}" dt="2020-03-20T00:13:01.419" v="120" actId="20577"/>
          <ac:spMkLst>
            <pc:docMk/>
            <pc:sldMk cId="2481297797" sldId="259"/>
            <ac:spMk id="3" creationId="{759A974E-9189-4D82-8A17-DB88F05A9C0F}"/>
          </ac:spMkLst>
        </pc:spChg>
        <pc:spChg chg="mod">
          <ac:chgData name="Marco Scavarda" userId="e7d89eecadcda36d" providerId="LiveId" clId="{7DE3CC19-0F7B-489A-9803-054C719734BC}" dt="2020-03-20T00:13:47.831" v="230" actId="12"/>
          <ac:spMkLst>
            <pc:docMk/>
            <pc:sldMk cId="2481297797" sldId="259"/>
            <ac:spMk id="4" creationId="{2B7C3271-023C-471A-B1F6-557B3D40C3E7}"/>
          </ac:spMkLst>
        </pc:spChg>
        <pc:spChg chg="add del mod">
          <ac:chgData name="Marco Scavarda" userId="e7d89eecadcda36d" providerId="LiveId" clId="{7DE3CC19-0F7B-489A-9803-054C719734BC}" dt="2020-03-20T00:13:44.572" v="229"/>
          <ac:spMkLst>
            <pc:docMk/>
            <pc:sldMk cId="2481297797" sldId="259"/>
            <ac:spMk id="5" creationId="{0B7BFBF9-3E81-42D6-BB9F-DA32C780D4FE}"/>
          </ac:spMkLst>
        </pc:spChg>
        <pc:picChg chg="add mod modCrop">
          <ac:chgData name="Marco Scavarda" userId="e7d89eecadcda36d" providerId="LiveId" clId="{7DE3CC19-0F7B-489A-9803-054C719734BC}" dt="2020-03-20T00:29:03.448" v="527" actId="408"/>
          <ac:picMkLst>
            <pc:docMk/>
            <pc:sldMk cId="2481297797" sldId="259"/>
            <ac:picMk id="6" creationId="{1EE1D4B7-10E4-4E1F-BF4C-BD9800DEBD2D}"/>
          </ac:picMkLst>
        </pc:picChg>
        <pc:picChg chg="add mod modCrop">
          <ac:chgData name="Marco Scavarda" userId="e7d89eecadcda36d" providerId="LiveId" clId="{7DE3CC19-0F7B-489A-9803-054C719734BC}" dt="2020-03-20T00:29:03.448" v="527" actId="408"/>
          <ac:picMkLst>
            <pc:docMk/>
            <pc:sldMk cId="2481297797" sldId="259"/>
            <ac:picMk id="7" creationId="{12A7EFB8-A152-4DB2-AAF0-7BEB66A5F68B}"/>
          </ac:picMkLst>
        </pc:picChg>
        <pc:picChg chg="add mod modCrop">
          <ac:chgData name="Marco Scavarda" userId="e7d89eecadcda36d" providerId="LiveId" clId="{7DE3CC19-0F7B-489A-9803-054C719734BC}" dt="2020-03-20T00:29:35.373" v="551" actId="408"/>
          <ac:picMkLst>
            <pc:docMk/>
            <pc:sldMk cId="2481297797" sldId="259"/>
            <ac:picMk id="8" creationId="{03FA65A8-5ED8-48E5-80DF-2D062A0EA74A}"/>
          </ac:picMkLst>
        </pc:picChg>
        <pc:picChg chg="add mod modCrop">
          <ac:chgData name="Marco Scavarda" userId="e7d89eecadcda36d" providerId="LiveId" clId="{7DE3CC19-0F7B-489A-9803-054C719734BC}" dt="2020-03-20T00:29:35.373" v="551" actId="408"/>
          <ac:picMkLst>
            <pc:docMk/>
            <pc:sldMk cId="2481297797" sldId="259"/>
            <ac:picMk id="9" creationId="{20A2E6A0-F470-4615-96A2-A9952C3F86E9}"/>
          </ac:picMkLst>
        </pc:picChg>
        <pc:picChg chg="add mod modCrop">
          <ac:chgData name="Marco Scavarda" userId="e7d89eecadcda36d" providerId="LiveId" clId="{7DE3CC19-0F7B-489A-9803-054C719734BC}" dt="2020-03-20T00:29:35.373" v="551" actId="408"/>
          <ac:picMkLst>
            <pc:docMk/>
            <pc:sldMk cId="2481297797" sldId="259"/>
            <ac:picMk id="10" creationId="{3C387A49-A999-43B5-BACC-1C089A12A8C6}"/>
          </ac:picMkLst>
        </pc:picChg>
        <pc:cxnChg chg="add del mod">
          <ac:chgData name="Marco Scavarda" userId="e7d89eecadcda36d" providerId="LiveId" clId="{7DE3CC19-0F7B-489A-9803-054C719734BC}" dt="2020-03-20T00:28:51.679" v="526" actId="478"/>
          <ac:cxnSpMkLst>
            <pc:docMk/>
            <pc:sldMk cId="2481297797" sldId="259"/>
            <ac:cxnSpMk id="12" creationId="{7955E08C-0115-43F9-B860-9D340A2070A3}"/>
          </ac:cxnSpMkLst>
        </pc:cxnChg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843561893" sldId="290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366905614" sldId="291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981410348" sldId="320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902302308" sldId="321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66169925" sldId="322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991362957" sldId="323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093892759" sldId="324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327682063" sldId="325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838507914" sldId="326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724779755" sldId="327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648850818" sldId="328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275689275" sldId="329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558881171" sldId="330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224424844" sldId="331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059192525" sldId="332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855163432" sldId="333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4032780618" sldId="334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992901315" sldId="335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877246428" sldId="336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723198464" sldId="337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583621032" sldId="338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197946660" sldId="339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4025682747" sldId="340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426065925" sldId="341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227477260" sldId="342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303838212" sldId="343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742267253" sldId="344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1070272862" sldId="345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2169716230" sldId="346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3261929335" sldId="347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4047161621" sldId="348"/>
        </pc:sldMkLst>
      </pc:sldChg>
      <pc:sldChg chg="del">
        <pc:chgData name="Marco Scavarda" userId="e7d89eecadcda36d" providerId="LiveId" clId="{7DE3CC19-0F7B-489A-9803-054C719734BC}" dt="2020-03-20T01:20:24.867" v="769" actId="47"/>
        <pc:sldMkLst>
          <pc:docMk/>
          <pc:sldMk cId="65276436" sldId="349"/>
        </pc:sldMkLst>
      </pc:sldChg>
      <pc:sldChg chg="addSp delSp modSp add mod setBg">
        <pc:chgData name="Marco Scavarda" userId="e7d89eecadcda36d" providerId="LiveId" clId="{7DE3CC19-0F7B-489A-9803-054C719734BC}" dt="2020-03-20T00:55:06.769" v="617" actId="20577"/>
        <pc:sldMkLst>
          <pc:docMk/>
          <pc:sldMk cId="4085586074" sldId="350"/>
        </pc:sldMkLst>
        <pc:spChg chg="mod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3" creationId="{759A974E-9189-4D82-8A17-DB88F05A9C0F}"/>
          </ac:spMkLst>
        </pc:spChg>
        <pc:spChg chg="mod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4" creationId="{2B7C3271-023C-471A-B1F6-557B3D40C3E7}"/>
          </ac:spMkLst>
        </pc:spChg>
        <pc:spChg chg="add mod">
          <ac:chgData name="Marco Scavarda" userId="e7d89eecadcda36d" providerId="LiveId" clId="{7DE3CC19-0F7B-489A-9803-054C719734BC}" dt="2020-03-20T00:55:06.769" v="617" actId="20577"/>
          <ac:spMkLst>
            <pc:docMk/>
            <pc:sldMk cId="4085586074" sldId="350"/>
            <ac:spMk id="11" creationId="{8E3BAE32-9D11-4F64-9E69-C2371CE53FB0}"/>
          </ac:spMkLst>
        </pc:spChg>
        <pc:spChg chg="add del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17" creationId="{8D06CE56-3881-4ADA-8CEF-D18B02C242A3}"/>
          </ac:spMkLst>
        </pc:spChg>
        <pc:spChg chg="add del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19" creationId="{79F3C543-62EC-4433-9C93-A2CD8764E9B4}"/>
          </ac:spMkLst>
        </pc:spChg>
        <pc:spChg chg="add del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21" creationId="{D7D03296-BABA-47AD-A5D5-ED156727016E}"/>
          </ac:spMkLst>
        </pc:spChg>
        <pc:spChg chg="add del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23" creationId="{284A8429-F65A-490D-96E4-1158D3E8A026}"/>
          </ac:spMkLst>
        </pc:spChg>
        <pc:spChg chg="add del">
          <ac:chgData name="Marco Scavarda" userId="e7d89eecadcda36d" providerId="LiveId" clId="{7DE3CC19-0F7B-489A-9803-054C719734BC}" dt="2020-03-20T00:53:15.269" v="576" actId="26606"/>
          <ac:spMkLst>
            <pc:docMk/>
            <pc:sldMk cId="4085586074" sldId="350"/>
            <ac:spMk id="25" creationId="{0F022291-A82B-4D23-A1E0-5F9BD684669E}"/>
          </ac:spMkLst>
        </pc:spChg>
        <pc:graphicFrameChg chg="add mod">
          <ac:chgData name="Marco Scavarda" userId="e7d89eecadcda36d" providerId="LiveId" clId="{7DE3CC19-0F7B-489A-9803-054C719734BC}" dt="2020-03-20T00:53:15.269" v="576" actId="26606"/>
          <ac:graphicFrameMkLst>
            <pc:docMk/>
            <pc:sldMk cId="4085586074" sldId="350"/>
            <ac:graphicFrameMk id="12" creationId="{F7E14C97-3F7A-4D7E-B70E-7095C0C2FC9D}"/>
          </ac:graphicFrameMkLst>
        </pc:graphicFrameChg>
        <pc:graphicFrameChg chg="add del">
          <ac:chgData name="Marco Scavarda" userId="e7d89eecadcda36d" providerId="LiveId" clId="{7DE3CC19-0F7B-489A-9803-054C719734BC}" dt="2020-03-20T00:53:24.340" v="580"/>
          <ac:graphicFrameMkLst>
            <pc:docMk/>
            <pc:sldMk cId="4085586074" sldId="350"/>
            <ac:graphicFrameMk id="13" creationId="{1C5DCED5-5789-41F7-AC3C-CAFD37F503B3}"/>
          </ac:graphicFrameMkLst>
        </pc:graphicFrameChg>
        <pc:graphicFrameChg chg="add del modGraphic">
          <ac:chgData name="Marco Scavarda" userId="e7d89eecadcda36d" providerId="LiveId" clId="{7DE3CC19-0F7B-489A-9803-054C719734BC}" dt="2020-03-20T00:53:27.958" v="583" actId="478"/>
          <ac:graphicFrameMkLst>
            <pc:docMk/>
            <pc:sldMk cId="4085586074" sldId="350"/>
            <ac:graphicFrameMk id="14" creationId="{1C47A5C4-3EB9-4E8E-B64C-90B6D0D0C0EB}"/>
          </ac:graphicFrameMkLst>
        </pc:graphicFrameChg>
        <pc:picChg chg="add mod">
          <ac:chgData name="Marco Scavarda" userId="e7d89eecadcda36d" providerId="LiveId" clId="{7DE3CC19-0F7B-489A-9803-054C719734BC}" dt="2020-03-20T00:53:15.269" v="576" actId="26606"/>
          <ac:picMkLst>
            <pc:docMk/>
            <pc:sldMk cId="4085586074" sldId="350"/>
            <ac:picMk id="2" creationId="{80F8DACA-3E1F-49C9-93F9-BCD6A9260D0C}"/>
          </ac:picMkLst>
        </pc:picChg>
        <pc:picChg chg="add del mod">
          <ac:chgData name="Marco Scavarda" userId="e7d89eecadcda36d" providerId="LiveId" clId="{7DE3CC19-0F7B-489A-9803-054C719734BC}" dt="2020-03-20T00:52:56.793" v="573" actId="478"/>
          <ac:picMkLst>
            <pc:docMk/>
            <pc:sldMk cId="4085586074" sldId="350"/>
            <ac:picMk id="5" creationId="{01F216C2-E0C7-4B42-8383-08C74A84D857}"/>
          </ac:picMkLst>
        </pc:picChg>
        <pc:picChg chg="del">
          <ac:chgData name="Marco Scavarda" userId="e7d89eecadcda36d" providerId="LiveId" clId="{7DE3CC19-0F7B-489A-9803-054C719734BC}" dt="2020-03-20T00:30:37.860" v="563" actId="478"/>
          <ac:picMkLst>
            <pc:docMk/>
            <pc:sldMk cId="4085586074" sldId="350"/>
            <ac:picMk id="6" creationId="{1EE1D4B7-10E4-4E1F-BF4C-BD9800DEBD2D}"/>
          </ac:picMkLst>
        </pc:picChg>
        <pc:picChg chg="del">
          <ac:chgData name="Marco Scavarda" userId="e7d89eecadcda36d" providerId="LiveId" clId="{7DE3CC19-0F7B-489A-9803-054C719734BC}" dt="2020-03-20T00:30:37.860" v="563" actId="478"/>
          <ac:picMkLst>
            <pc:docMk/>
            <pc:sldMk cId="4085586074" sldId="350"/>
            <ac:picMk id="7" creationId="{12A7EFB8-A152-4DB2-AAF0-7BEB66A5F68B}"/>
          </ac:picMkLst>
        </pc:picChg>
        <pc:picChg chg="del">
          <ac:chgData name="Marco Scavarda" userId="e7d89eecadcda36d" providerId="LiveId" clId="{7DE3CC19-0F7B-489A-9803-054C719734BC}" dt="2020-03-20T00:30:37.860" v="563" actId="478"/>
          <ac:picMkLst>
            <pc:docMk/>
            <pc:sldMk cId="4085586074" sldId="350"/>
            <ac:picMk id="8" creationId="{03FA65A8-5ED8-48E5-80DF-2D062A0EA74A}"/>
          </ac:picMkLst>
        </pc:picChg>
        <pc:picChg chg="del">
          <ac:chgData name="Marco Scavarda" userId="e7d89eecadcda36d" providerId="LiveId" clId="{7DE3CC19-0F7B-489A-9803-054C719734BC}" dt="2020-03-20T00:30:37.860" v="563" actId="478"/>
          <ac:picMkLst>
            <pc:docMk/>
            <pc:sldMk cId="4085586074" sldId="350"/>
            <ac:picMk id="9" creationId="{20A2E6A0-F470-4615-96A2-A9952C3F86E9}"/>
          </ac:picMkLst>
        </pc:picChg>
        <pc:picChg chg="del">
          <ac:chgData name="Marco Scavarda" userId="e7d89eecadcda36d" providerId="LiveId" clId="{7DE3CC19-0F7B-489A-9803-054C719734BC}" dt="2020-03-20T00:30:37.860" v="563" actId="478"/>
          <ac:picMkLst>
            <pc:docMk/>
            <pc:sldMk cId="4085586074" sldId="350"/>
            <ac:picMk id="10" creationId="{3C387A49-A999-43B5-BACC-1C089A12A8C6}"/>
          </ac:picMkLst>
        </pc:picChg>
        <pc:picChg chg="add del">
          <ac:chgData name="Marco Scavarda" userId="e7d89eecadcda36d" providerId="LiveId" clId="{7DE3CC19-0F7B-489A-9803-054C719734BC}" dt="2020-03-20T00:53:46.688" v="585" actId="478"/>
          <ac:picMkLst>
            <pc:docMk/>
            <pc:sldMk cId="4085586074" sldId="350"/>
            <ac:picMk id="15" creationId="{CE3494EE-E6B2-4B84-8122-C4155E332460}"/>
          </ac:picMkLst>
        </pc:picChg>
        <pc:picChg chg="add mod">
          <ac:chgData name="Marco Scavarda" userId="e7d89eecadcda36d" providerId="LiveId" clId="{7DE3CC19-0F7B-489A-9803-054C719734BC}" dt="2020-03-20T00:54:52.467" v="588" actId="1076"/>
          <ac:picMkLst>
            <pc:docMk/>
            <pc:sldMk cId="4085586074" sldId="350"/>
            <ac:picMk id="16" creationId="{DF378197-A188-4016-9F86-CA8C91A31483}"/>
          </ac:picMkLst>
        </pc:picChg>
      </pc:sldChg>
      <pc:sldChg chg="addSp delSp modSp add mod">
        <pc:chgData name="Marco Scavarda" userId="e7d89eecadcda36d" providerId="LiveId" clId="{7DE3CC19-0F7B-489A-9803-054C719734BC}" dt="2020-03-20T00:56:18.035" v="625" actId="1076"/>
        <pc:sldMkLst>
          <pc:docMk/>
          <pc:sldMk cId="4236676583" sldId="351"/>
        </pc:sldMkLst>
        <pc:spChg chg="mod">
          <ac:chgData name="Marco Scavarda" userId="e7d89eecadcda36d" providerId="LiveId" clId="{7DE3CC19-0F7B-489A-9803-054C719734BC}" dt="2020-03-20T00:56:18.035" v="625" actId="1076"/>
          <ac:spMkLst>
            <pc:docMk/>
            <pc:sldMk cId="4236676583" sldId="351"/>
            <ac:spMk id="11" creationId="{8E3BAE32-9D11-4F64-9E69-C2371CE53FB0}"/>
          </ac:spMkLst>
        </pc:spChg>
        <pc:picChg chg="del">
          <ac:chgData name="Marco Scavarda" userId="e7d89eecadcda36d" providerId="LiveId" clId="{7DE3CC19-0F7B-489A-9803-054C719734BC}" dt="2020-03-20T00:55:39.895" v="619" actId="478"/>
          <ac:picMkLst>
            <pc:docMk/>
            <pc:sldMk cId="4236676583" sldId="351"/>
            <ac:picMk id="2" creationId="{80F8DACA-3E1F-49C9-93F9-BCD6A9260D0C}"/>
          </ac:picMkLst>
        </pc:picChg>
        <pc:picChg chg="add mod">
          <ac:chgData name="Marco Scavarda" userId="e7d89eecadcda36d" providerId="LiveId" clId="{7DE3CC19-0F7B-489A-9803-054C719734BC}" dt="2020-03-20T00:55:53.916" v="623" actId="1076"/>
          <ac:picMkLst>
            <pc:docMk/>
            <pc:sldMk cId="4236676583" sldId="351"/>
            <ac:picMk id="5" creationId="{28CBB97E-8D2C-41B1-A944-05B95BAE7C68}"/>
          </ac:picMkLst>
        </pc:picChg>
        <pc:picChg chg="del">
          <ac:chgData name="Marco Scavarda" userId="e7d89eecadcda36d" providerId="LiveId" clId="{7DE3CC19-0F7B-489A-9803-054C719734BC}" dt="2020-03-20T00:55:39.895" v="619" actId="478"/>
          <ac:picMkLst>
            <pc:docMk/>
            <pc:sldMk cId="4236676583" sldId="351"/>
            <ac:picMk id="16" creationId="{DF378197-A188-4016-9F86-CA8C91A31483}"/>
          </ac:picMkLst>
        </pc:picChg>
      </pc:sldChg>
      <pc:sldChg chg="addSp delSp modSp add mod">
        <pc:chgData name="Marco Scavarda" userId="e7d89eecadcda36d" providerId="LiveId" clId="{7DE3CC19-0F7B-489A-9803-054C719734BC}" dt="2020-03-20T01:06:16.255" v="657" actId="1076"/>
        <pc:sldMkLst>
          <pc:docMk/>
          <pc:sldMk cId="2958006467" sldId="352"/>
        </pc:sldMkLst>
        <pc:spChg chg="del">
          <ac:chgData name="Marco Scavarda" userId="e7d89eecadcda36d" providerId="LiveId" clId="{7DE3CC19-0F7B-489A-9803-054C719734BC}" dt="2020-03-20T01:06:07.027" v="655" actId="478"/>
          <ac:spMkLst>
            <pc:docMk/>
            <pc:sldMk cId="2958006467" sldId="352"/>
            <ac:spMk id="4" creationId="{2B7C3271-023C-471A-B1F6-557B3D40C3E7}"/>
          </ac:spMkLst>
        </pc:spChg>
        <pc:spChg chg="add del mod">
          <ac:chgData name="Marco Scavarda" userId="e7d89eecadcda36d" providerId="LiveId" clId="{7DE3CC19-0F7B-489A-9803-054C719734BC}" dt="2020-03-20T01:06:09.658" v="656" actId="478"/>
          <ac:spMkLst>
            <pc:docMk/>
            <pc:sldMk cId="2958006467" sldId="352"/>
            <ac:spMk id="7" creationId="{5D93F2F7-4F89-4280-99D1-1C7516ADE3F8}"/>
          </ac:spMkLst>
        </pc:spChg>
        <pc:spChg chg="mod">
          <ac:chgData name="Marco Scavarda" userId="e7d89eecadcda36d" providerId="LiveId" clId="{7DE3CC19-0F7B-489A-9803-054C719734BC}" dt="2020-03-20T01:02:24.931" v="642" actId="14100"/>
          <ac:spMkLst>
            <pc:docMk/>
            <pc:sldMk cId="2958006467" sldId="352"/>
            <ac:spMk id="11" creationId="{8E3BAE32-9D11-4F64-9E69-C2371CE53FB0}"/>
          </ac:spMkLst>
        </pc:spChg>
        <pc:picChg chg="add mod">
          <ac:chgData name="Marco Scavarda" userId="e7d89eecadcda36d" providerId="LiveId" clId="{7DE3CC19-0F7B-489A-9803-054C719734BC}" dt="2020-03-20T01:06:16.255" v="657" actId="1076"/>
          <ac:picMkLst>
            <pc:docMk/>
            <pc:sldMk cId="2958006467" sldId="352"/>
            <ac:picMk id="2" creationId="{CA070503-5354-4ECD-A760-809E925A87D8}"/>
          </ac:picMkLst>
        </pc:picChg>
        <pc:picChg chg="del">
          <ac:chgData name="Marco Scavarda" userId="e7d89eecadcda36d" providerId="LiveId" clId="{7DE3CC19-0F7B-489A-9803-054C719734BC}" dt="2020-03-20T01:01:14.133" v="627" actId="478"/>
          <ac:picMkLst>
            <pc:docMk/>
            <pc:sldMk cId="2958006467" sldId="352"/>
            <ac:picMk id="5" creationId="{28CBB97E-8D2C-41B1-A944-05B95BAE7C68}"/>
          </ac:picMkLst>
        </pc:picChg>
      </pc:sldChg>
      <pc:sldChg chg="addSp delSp modSp add mod">
        <pc:chgData name="Marco Scavarda" userId="e7d89eecadcda36d" providerId="LiveId" clId="{7DE3CC19-0F7B-489A-9803-054C719734BC}" dt="2020-03-20T01:06:26.065" v="658" actId="1076"/>
        <pc:sldMkLst>
          <pc:docMk/>
          <pc:sldMk cId="4263481933" sldId="353"/>
        </pc:sldMkLst>
        <pc:spChg chg="del">
          <ac:chgData name="Marco Scavarda" userId="e7d89eecadcda36d" providerId="LiveId" clId="{7DE3CC19-0F7B-489A-9803-054C719734BC}" dt="2020-03-20T01:06:00.327" v="653" actId="478"/>
          <ac:spMkLst>
            <pc:docMk/>
            <pc:sldMk cId="4263481933" sldId="353"/>
            <ac:spMk id="4" creationId="{2B7C3271-023C-471A-B1F6-557B3D40C3E7}"/>
          </ac:spMkLst>
        </pc:spChg>
        <pc:spChg chg="add del mod">
          <ac:chgData name="Marco Scavarda" userId="e7d89eecadcda36d" providerId="LiveId" clId="{7DE3CC19-0F7B-489A-9803-054C719734BC}" dt="2020-03-20T01:06:03.087" v="654" actId="478"/>
          <ac:spMkLst>
            <pc:docMk/>
            <pc:sldMk cId="4263481933" sldId="353"/>
            <ac:spMk id="7" creationId="{F3C26C70-7716-4392-B999-5285391A3F50}"/>
          </ac:spMkLst>
        </pc:spChg>
        <pc:picChg chg="del">
          <ac:chgData name="Marco Scavarda" userId="e7d89eecadcda36d" providerId="LiveId" clId="{7DE3CC19-0F7B-489A-9803-054C719734BC}" dt="2020-03-20T01:05:07.133" v="644" actId="478"/>
          <ac:picMkLst>
            <pc:docMk/>
            <pc:sldMk cId="4263481933" sldId="353"/>
            <ac:picMk id="2" creationId="{CA070503-5354-4ECD-A760-809E925A87D8}"/>
          </ac:picMkLst>
        </pc:picChg>
        <pc:picChg chg="add mod">
          <ac:chgData name="Marco Scavarda" userId="e7d89eecadcda36d" providerId="LiveId" clId="{7DE3CC19-0F7B-489A-9803-054C719734BC}" dt="2020-03-20T01:06:26.065" v="658" actId="1076"/>
          <ac:picMkLst>
            <pc:docMk/>
            <pc:sldMk cId="4263481933" sldId="353"/>
            <ac:picMk id="5" creationId="{924ABB5A-7A9C-40A9-AC37-2CE6E6632B57}"/>
          </ac:picMkLst>
        </pc:picChg>
      </pc:sldChg>
      <pc:sldChg chg="addSp delSp modSp add mod">
        <pc:chgData name="Marco Scavarda" userId="e7d89eecadcda36d" providerId="LiveId" clId="{7DE3CC19-0F7B-489A-9803-054C719734BC}" dt="2020-03-20T01:06:43.933" v="662" actId="1076"/>
        <pc:sldMkLst>
          <pc:docMk/>
          <pc:sldMk cId="3481138817" sldId="354"/>
        </pc:sldMkLst>
        <pc:spChg chg="del">
          <ac:chgData name="Marco Scavarda" userId="e7d89eecadcda36d" providerId="LiveId" clId="{7DE3CC19-0F7B-489A-9803-054C719734BC}" dt="2020-03-20T01:06:34.463" v="659" actId="478"/>
          <ac:spMkLst>
            <pc:docMk/>
            <pc:sldMk cId="3481138817" sldId="354"/>
            <ac:spMk id="4" creationId="{2B7C3271-023C-471A-B1F6-557B3D40C3E7}"/>
          </ac:spMkLst>
        </pc:spChg>
        <pc:spChg chg="add del mod">
          <ac:chgData name="Marco Scavarda" userId="e7d89eecadcda36d" providerId="LiveId" clId="{7DE3CC19-0F7B-489A-9803-054C719734BC}" dt="2020-03-20T01:06:36.819" v="660" actId="478"/>
          <ac:spMkLst>
            <pc:docMk/>
            <pc:sldMk cId="3481138817" sldId="354"/>
            <ac:spMk id="7" creationId="{048B62C1-79F7-4416-B292-3157475B0E9B}"/>
          </ac:spMkLst>
        </pc:spChg>
        <pc:spChg chg="del">
          <ac:chgData name="Marco Scavarda" userId="e7d89eecadcda36d" providerId="LiveId" clId="{7DE3CC19-0F7B-489A-9803-054C719734BC}" dt="2020-03-20T01:06:39.807" v="661" actId="478"/>
          <ac:spMkLst>
            <pc:docMk/>
            <pc:sldMk cId="3481138817" sldId="354"/>
            <ac:spMk id="11" creationId="{8E3BAE32-9D11-4F64-9E69-C2371CE53FB0}"/>
          </ac:spMkLst>
        </pc:spChg>
        <pc:picChg chg="add mod">
          <ac:chgData name="Marco Scavarda" userId="e7d89eecadcda36d" providerId="LiveId" clId="{7DE3CC19-0F7B-489A-9803-054C719734BC}" dt="2020-03-20T01:06:43.933" v="662" actId="1076"/>
          <ac:picMkLst>
            <pc:docMk/>
            <pc:sldMk cId="3481138817" sldId="354"/>
            <ac:picMk id="2" creationId="{0FF98B32-8037-4F27-8D91-F9965FDD707C}"/>
          </ac:picMkLst>
        </pc:picChg>
        <pc:picChg chg="del">
          <ac:chgData name="Marco Scavarda" userId="e7d89eecadcda36d" providerId="LiveId" clId="{7DE3CC19-0F7B-489A-9803-054C719734BC}" dt="2020-03-20T01:05:50.186" v="650" actId="478"/>
          <ac:picMkLst>
            <pc:docMk/>
            <pc:sldMk cId="3481138817" sldId="354"/>
            <ac:picMk id="5" creationId="{924ABB5A-7A9C-40A9-AC37-2CE6E6632B57}"/>
          </ac:picMkLst>
        </pc:picChg>
      </pc:sldChg>
      <pc:sldChg chg="addSp delSp modSp add mod">
        <pc:chgData name="Marco Scavarda" userId="e7d89eecadcda36d" providerId="LiveId" clId="{7DE3CC19-0F7B-489A-9803-054C719734BC}" dt="2020-03-20T01:07:14.806" v="668" actId="1076"/>
        <pc:sldMkLst>
          <pc:docMk/>
          <pc:sldMk cId="3157108637" sldId="355"/>
        </pc:sldMkLst>
        <pc:picChg chg="del">
          <ac:chgData name="Marco Scavarda" userId="e7d89eecadcda36d" providerId="LiveId" clId="{7DE3CC19-0F7B-489A-9803-054C719734BC}" dt="2020-03-20T01:06:58.521" v="664" actId="478"/>
          <ac:picMkLst>
            <pc:docMk/>
            <pc:sldMk cId="3157108637" sldId="355"/>
            <ac:picMk id="2" creationId="{0FF98B32-8037-4F27-8D91-F9965FDD707C}"/>
          </ac:picMkLst>
        </pc:picChg>
        <pc:picChg chg="add mod">
          <ac:chgData name="Marco Scavarda" userId="e7d89eecadcda36d" providerId="LiveId" clId="{7DE3CC19-0F7B-489A-9803-054C719734BC}" dt="2020-03-20T01:07:14.806" v="668" actId="1076"/>
          <ac:picMkLst>
            <pc:docMk/>
            <pc:sldMk cId="3157108637" sldId="355"/>
            <ac:picMk id="4" creationId="{2B2FD8CB-5697-426D-8B22-EC24AC01A831}"/>
          </ac:picMkLst>
        </pc:picChg>
      </pc:sldChg>
      <pc:sldChg chg="addSp delSp modSp add mod">
        <pc:chgData name="Marco Scavarda" userId="e7d89eecadcda36d" providerId="LiveId" clId="{7DE3CC19-0F7B-489A-9803-054C719734BC}" dt="2020-03-20T01:08:07.099" v="678" actId="6549"/>
        <pc:sldMkLst>
          <pc:docMk/>
          <pc:sldMk cId="2478859217" sldId="356"/>
        </pc:sldMkLst>
        <pc:spChg chg="add mod">
          <ac:chgData name="Marco Scavarda" userId="e7d89eecadcda36d" providerId="LiveId" clId="{7DE3CC19-0F7B-489A-9803-054C719734BC}" dt="2020-03-20T01:08:07.099" v="678" actId="6549"/>
          <ac:spMkLst>
            <pc:docMk/>
            <pc:sldMk cId="2478859217" sldId="356"/>
            <ac:spMk id="5" creationId="{6646C996-50F1-4970-9921-276293336A00}"/>
          </ac:spMkLst>
        </pc:spChg>
        <pc:picChg chg="add mod">
          <ac:chgData name="Marco Scavarda" userId="e7d89eecadcda36d" providerId="LiveId" clId="{7DE3CC19-0F7B-489A-9803-054C719734BC}" dt="2020-03-20T01:07:36.655" v="672" actId="1076"/>
          <ac:picMkLst>
            <pc:docMk/>
            <pc:sldMk cId="2478859217" sldId="356"/>
            <ac:picMk id="2" creationId="{0E6AC7C5-7CED-4074-8F30-697F5D080E17}"/>
          </ac:picMkLst>
        </pc:picChg>
        <pc:picChg chg="del">
          <ac:chgData name="Marco Scavarda" userId="e7d89eecadcda36d" providerId="LiveId" clId="{7DE3CC19-0F7B-489A-9803-054C719734BC}" dt="2020-03-20T01:07:30.552" v="670" actId="478"/>
          <ac:picMkLst>
            <pc:docMk/>
            <pc:sldMk cId="2478859217" sldId="356"/>
            <ac:picMk id="4" creationId="{2B2FD8CB-5697-426D-8B22-EC24AC01A831}"/>
          </ac:picMkLst>
        </pc:picChg>
      </pc:sldChg>
      <pc:sldChg chg="addSp delSp modSp add mod">
        <pc:chgData name="Marco Scavarda" userId="e7d89eecadcda36d" providerId="LiveId" clId="{7DE3CC19-0F7B-489A-9803-054C719734BC}" dt="2020-03-20T01:08:47.361" v="685" actId="6549"/>
        <pc:sldMkLst>
          <pc:docMk/>
          <pc:sldMk cId="1832106504" sldId="357"/>
        </pc:sldMkLst>
        <pc:spChg chg="mod">
          <ac:chgData name="Marco Scavarda" userId="e7d89eecadcda36d" providerId="LiveId" clId="{7DE3CC19-0F7B-489A-9803-054C719734BC}" dt="2020-03-20T01:08:47.361" v="685" actId="6549"/>
          <ac:spMkLst>
            <pc:docMk/>
            <pc:sldMk cId="1832106504" sldId="357"/>
            <ac:spMk id="5" creationId="{6646C996-50F1-4970-9921-276293336A00}"/>
          </ac:spMkLst>
        </pc:spChg>
        <pc:picChg chg="del">
          <ac:chgData name="Marco Scavarda" userId="e7d89eecadcda36d" providerId="LiveId" clId="{7DE3CC19-0F7B-489A-9803-054C719734BC}" dt="2020-03-20T01:08:17.765" v="680" actId="478"/>
          <ac:picMkLst>
            <pc:docMk/>
            <pc:sldMk cId="1832106504" sldId="357"/>
            <ac:picMk id="2" creationId="{0E6AC7C5-7CED-4074-8F30-697F5D080E17}"/>
          </ac:picMkLst>
        </pc:picChg>
        <pc:picChg chg="add mod">
          <ac:chgData name="Marco Scavarda" userId="e7d89eecadcda36d" providerId="LiveId" clId="{7DE3CC19-0F7B-489A-9803-054C719734BC}" dt="2020-03-20T01:08:26.437" v="682" actId="1076"/>
          <ac:picMkLst>
            <pc:docMk/>
            <pc:sldMk cId="1832106504" sldId="357"/>
            <ac:picMk id="4" creationId="{10154820-2979-4FEE-A7A4-54F12C72009A}"/>
          </ac:picMkLst>
        </pc:picChg>
      </pc:sldChg>
      <pc:sldChg chg="addSp delSp modSp add mod">
        <pc:chgData name="Marco Scavarda" userId="e7d89eecadcda36d" providerId="LiveId" clId="{7DE3CC19-0F7B-489A-9803-054C719734BC}" dt="2020-03-20T01:10:12.462" v="701" actId="6549"/>
        <pc:sldMkLst>
          <pc:docMk/>
          <pc:sldMk cId="3589873950" sldId="358"/>
        </pc:sldMkLst>
        <pc:spChg chg="add del">
          <ac:chgData name="Marco Scavarda" userId="e7d89eecadcda36d" providerId="LiveId" clId="{7DE3CC19-0F7B-489A-9803-054C719734BC}" dt="2020-03-20T01:09:11.050" v="689" actId="478"/>
          <ac:spMkLst>
            <pc:docMk/>
            <pc:sldMk cId="3589873950" sldId="358"/>
            <ac:spMk id="2" creationId="{EAC68F19-FB21-453D-956A-AC629CCD0AED}"/>
          </ac:spMkLst>
        </pc:spChg>
        <pc:spChg chg="mod">
          <ac:chgData name="Marco Scavarda" userId="e7d89eecadcda36d" providerId="LiveId" clId="{7DE3CC19-0F7B-489A-9803-054C719734BC}" dt="2020-03-20T01:10:12.462" v="701" actId="6549"/>
          <ac:spMkLst>
            <pc:docMk/>
            <pc:sldMk cId="3589873950" sldId="358"/>
            <ac:spMk id="5" creationId="{6646C996-50F1-4970-9921-276293336A00}"/>
          </ac:spMkLst>
        </pc:spChg>
        <pc:picChg chg="del">
          <ac:chgData name="Marco Scavarda" userId="e7d89eecadcda36d" providerId="LiveId" clId="{7DE3CC19-0F7B-489A-9803-054C719734BC}" dt="2020-03-20T01:09:02.025" v="687" actId="478"/>
          <ac:picMkLst>
            <pc:docMk/>
            <pc:sldMk cId="3589873950" sldId="358"/>
            <ac:picMk id="4" creationId="{10154820-2979-4FEE-A7A4-54F12C72009A}"/>
          </ac:picMkLst>
        </pc:picChg>
        <pc:picChg chg="add mod">
          <ac:chgData name="Marco Scavarda" userId="e7d89eecadcda36d" providerId="LiveId" clId="{7DE3CC19-0F7B-489A-9803-054C719734BC}" dt="2020-03-20T01:10:01.585" v="699" actId="1076"/>
          <ac:picMkLst>
            <pc:docMk/>
            <pc:sldMk cId="3589873950" sldId="358"/>
            <ac:picMk id="6" creationId="{66183168-F387-435D-9FB6-EEB426FFE7AE}"/>
          </ac:picMkLst>
        </pc:picChg>
      </pc:sldChg>
      <pc:sldChg chg="addSp delSp modSp add mod">
        <pc:chgData name="Marco Scavarda" userId="e7d89eecadcda36d" providerId="LiveId" clId="{7DE3CC19-0F7B-489A-9803-054C719734BC}" dt="2020-03-20T01:11:30.005" v="726" actId="790"/>
        <pc:sldMkLst>
          <pc:docMk/>
          <pc:sldMk cId="896959429" sldId="359"/>
        </pc:sldMkLst>
        <pc:spChg chg="mod">
          <ac:chgData name="Marco Scavarda" userId="e7d89eecadcda36d" providerId="LiveId" clId="{7DE3CC19-0F7B-489A-9803-054C719734BC}" dt="2020-03-20T01:11:30.005" v="726" actId="790"/>
          <ac:spMkLst>
            <pc:docMk/>
            <pc:sldMk cId="896959429" sldId="359"/>
            <ac:spMk id="5" creationId="{6646C996-50F1-4970-9921-276293336A00}"/>
          </ac:spMkLst>
        </pc:spChg>
        <pc:picChg chg="add mod">
          <ac:chgData name="Marco Scavarda" userId="e7d89eecadcda36d" providerId="LiveId" clId="{7DE3CC19-0F7B-489A-9803-054C719734BC}" dt="2020-03-20T01:10:50.896" v="708" actId="1076"/>
          <ac:picMkLst>
            <pc:docMk/>
            <pc:sldMk cId="896959429" sldId="359"/>
            <ac:picMk id="2" creationId="{C3DB0CA8-8B0D-43FD-96B5-9AA024E1A256}"/>
          </ac:picMkLst>
        </pc:picChg>
        <pc:picChg chg="del">
          <ac:chgData name="Marco Scavarda" userId="e7d89eecadcda36d" providerId="LiveId" clId="{7DE3CC19-0F7B-489A-9803-054C719734BC}" dt="2020-03-20T01:10:30.987" v="703" actId="478"/>
          <ac:picMkLst>
            <pc:docMk/>
            <pc:sldMk cId="896959429" sldId="359"/>
            <ac:picMk id="6" creationId="{66183168-F387-435D-9FB6-EEB426FFE7AE}"/>
          </ac:picMkLst>
        </pc:picChg>
      </pc:sldChg>
      <pc:sldChg chg="addSp delSp modSp add mod">
        <pc:chgData name="Marco Scavarda" userId="e7d89eecadcda36d" providerId="LiveId" clId="{7DE3CC19-0F7B-489A-9803-054C719734BC}" dt="2020-03-20T01:12:28.946" v="734" actId="1076"/>
        <pc:sldMkLst>
          <pc:docMk/>
          <pc:sldMk cId="3298814724" sldId="360"/>
        </pc:sldMkLst>
        <pc:spChg chg="mod">
          <ac:chgData name="Marco Scavarda" userId="e7d89eecadcda36d" providerId="LiveId" clId="{7DE3CC19-0F7B-489A-9803-054C719734BC}" dt="2020-03-20T01:12:11.156" v="733" actId="6549"/>
          <ac:spMkLst>
            <pc:docMk/>
            <pc:sldMk cId="3298814724" sldId="360"/>
            <ac:spMk id="5" creationId="{6646C996-50F1-4970-9921-276293336A00}"/>
          </ac:spMkLst>
        </pc:spChg>
        <pc:picChg chg="del">
          <ac:chgData name="Marco Scavarda" userId="e7d89eecadcda36d" providerId="LiveId" clId="{7DE3CC19-0F7B-489A-9803-054C719734BC}" dt="2020-03-20T01:11:44.674" v="728" actId="478"/>
          <ac:picMkLst>
            <pc:docMk/>
            <pc:sldMk cId="3298814724" sldId="360"/>
            <ac:picMk id="2" creationId="{C3DB0CA8-8B0D-43FD-96B5-9AA024E1A256}"/>
          </ac:picMkLst>
        </pc:picChg>
        <pc:picChg chg="add mod">
          <ac:chgData name="Marco Scavarda" userId="e7d89eecadcda36d" providerId="LiveId" clId="{7DE3CC19-0F7B-489A-9803-054C719734BC}" dt="2020-03-20T01:12:28.946" v="734" actId="1076"/>
          <ac:picMkLst>
            <pc:docMk/>
            <pc:sldMk cId="3298814724" sldId="360"/>
            <ac:picMk id="4" creationId="{17FA812B-821F-4C4F-A6A5-24E4FC87E5E0}"/>
          </ac:picMkLst>
        </pc:picChg>
      </pc:sldChg>
      <pc:sldChg chg="modSp add mod">
        <pc:chgData name="Marco Scavarda" userId="e7d89eecadcda36d" providerId="LiveId" clId="{7DE3CC19-0F7B-489A-9803-054C719734BC}" dt="2020-03-20T01:14:53.401" v="747" actId="20577"/>
        <pc:sldMkLst>
          <pc:docMk/>
          <pc:sldMk cId="2617486212" sldId="361"/>
        </pc:sldMkLst>
        <pc:spChg chg="mod">
          <ac:chgData name="Marco Scavarda" userId="e7d89eecadcda36d" providerId="LiveId" clId="{7DE3CC19-0F7B-489A-9803-054C719734BC}" dt="2020-03-20T01:14:53.401" v="747" actId="20577"/>
          <ac:spMkLst>
            <pc:docMk/>
            <pc:sldMk cId="2617486212" sldId="361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7DE3CC19-0F7B-489A-9803-054C719734BC}" dt="2020-03-20T01:15:57.896" v="768" actId="1076"/>
        <pc:sldMkLst>
          <pc:docMk/>
          <pc:sldMk cId="1717399039" sldId="362"/>
        </pc:sldMkLst>
        <pc:spChg chg="mod">
          <ac:chgData name="Marco Scavarda" userId="e7d89eecadcda36d" providerId="LiveId" clId="{7DE3CC19-0F7B-489A-9803-054C719734BC}" dt="2020-03-20T01:15:05.464" v="759" actId="20577"/>
          <ac:spMkLst>
            <pc:docMk/>
            <pc:sldMk cId="1717399039" sldId="362"/>
            <ac:spMk id="3" creationId="{759A974E-9189-4D82-8A17-DB88F05A9C0F}"/>
          </ac:spMkLst>
        </pc:spChg>
        <pc:spChg chg="del">
          <ac:chgData name="Marco Scavarda" userId="e7d89eecadcda36d" providerId="LiveId" clId="{7DE3CC19-0F7B-489A-9803-054C719734BC}" dt="2020-03-20T01:15:16.190" v="761" actId="478"/>
          <ac:spMkLst>
            <pc:docMk/>
            <pc:sldMk cId="1717399039" sldId="362"/>
            <ac:spMk id="4" creationId="{2B7C3271-023C-471A-B1F6-557B3D40C3E7}"/>
          </ac:spMkLst>
        </pc:spChg>
        <pc:spChg chg="mod">
          <ac:chgData name="Marco Scavarda" userId="e7d89eecadcda36d" providerId="LiveId" clId="{7DE3CC19-0F7B-489A-9803-054C719734BC}" dt="2020-03-20T01:15:57.896" v="768" actId="1076"/>
          <ac:spMkLst>
            <pc:docMk/>
            <pc:sldMk cId="1717399039" sldId="362"/>
            <ac:spMk id="5" creationId="{42CEA2B8-938F-4309-8463-625B205DFC69}"/>
          </ac:spMkLst>
        </pc:spChg>
        <pc:spChg chg="add del mod">
          <ac:chgData name="Marco Scavarda" userId="e7d89eecadcda36d" providerId="LiveId" clId="{7DE3CC19-0F7B-489A-9803-054C719734BC}" dt="2020-03-20T01:15:20.971" v="762"/>
          <ac:spMkLst>
            <pc:docMk/>
            <pc:sldMk cId="1717399039" sldId="362"/>
            <ac:spMk id="7" creationId="{18F619F2-6409-42C7-98FD-B7AB1B329227}"/>
          </ac:spMkLst>
        </pc:spChg>
        <pc:picChg chg="del">
          <ac:chgData name="Marco Scavarda" userId="e7d89eecadcda36d" providerId="LiveId" clId="{7DE3CC19-0F7B-489A-9803-054C719734BC}" dt="2020-03-20T01:15:14.073" v="760" actId="478"/>
          <ac:picMkLst>
            <pc:docMk/>
            <pc:sldMk cId="1717399039" sldId="362"/>
            <ac:picMk id="2" creationId="{98A381B9-A0B6-497C-8A42-50108C51C117}"/>
          </ac:picMkLst>
        </pc:picChg>
        <pc:picChg chg="add mod">
          <ac:chgData name="Marco Scavarda" userId="e7d89eecadcda36d" providerId="LiveId" clId="{7DE3CC19-0F7B-489A-9803-054C719734BC}" dt="2020-03-20T01:15:36.200" v="765" actId="1076"/>
          <ac:picMkLst>
            <pc:docMk/>
            <pc:sldMk cId="1717399039" sldId="362"/>
            <ac:picMk id="8" creationId="{59488072-461D-45FF-B760-F411B80B8D65}"/>
          </ac:picMkLst>
        </pc:picChg>
      </pc:sldChg>
    </pc:docChg>
  </pc:docChgLst>
  <pc:docChgLst>
    <pc:chgData name="Marco Scavarda" userId="e7d89eecadcda36d" providerId="LiveId" clId="{AF86267B-EB4A-427A-A13C-83E30554619B}"/>
    <pc:docChg chg="undo redo custSel addSld delSld modSld sldOrd modMainMaster">
      <pc:chgData name="Marco Scavarda" userId="e7d89eecadcda36d" providerId="LiveId" clId="{AF86267B-EB4A-427A-A13C-83E30554619B}" dt="2020-03-19T03:13:12.395" v="2345" actId="47"/>
      <pc:docMkLst>
        <pc:docMk/>
      </pc:docMkLst>
      <pc:sldChg chg="addSp modSp mod">
        <pc:chgData name="Marco Scavarda" userId="e7d89eecadcda36d" providerId="LiveId" clId="{AF86267B-EB4A-427A-A13C-83E30554619B}" dt="2020-03-19T01:53:36.568" v="595" actId="207"/>
        <pc:sldMkLst>
          <pc:docMk/>
          <pc:sldMk cId="3039913502" sldId="256"/>
        </pc:sldMkLst>
        <pc:spChg chg="mod">
          <ac:chgData name="Marco Scavarda" userId="e7d89eecadcda36d" providerId="LiveId" clId="{AF86267B-EB4A-427A-A13C-83E30554619B}" dt="2020-03-19T01:49:48.971" v="30" actId="20577"/>
          <ac:spMkLst>
            <pc:docMk/>
            <pc:sldMk cId="3039913502" sldId="256"/>
            <ac:spMk id="2" creationId="{7FCBA450-36F8-4328-90A5-691761C17BB1}"/>
          </ac:spMkLst>
        </pc:spChg>
        <pc:spChg chg="add mod ord">
          <ac:chgData name="Marco Scavarda" userId="e7d89eecadcda36d" providerId="LiveId" clId="{AF86267B-EB4A-427A-A13C-83E30554619B}" dt="2020-03-19T01:53:36.568" v="595" actId="207"/>
          <ac:spMkLst>
            <pc:docMk/>
            <pc:sldMk cId="3039913502" sldId="256"/>
            <ac:spMk id="4" creationId="{FE245CB1-1A4C-4E6D-8FED-6D4973D55D16}"/>
          </ac:spMkLst>
        </pc:spChg>
      </pc:sldChg>
      <pc:sldChg chg="modSp mod">
        <pc:chgData name="Marco Scavarda" userId="e7d89eecadcda36d" providerId="LiveId" clId="{AF86267B-EB4A-427A-A13C-83E30554619B}" dt="2020-03-19T01:54:28.404" v="658" actId="20577"/>
        <pc:sldMkLst>
          <pc:docMk/>
          <pc:sldMk cId="3353969151" sldId="257"/>
        </pc:sldMkLst>
        <pc:spChg chg="mod">
          <ac:chgData name="Marco Scavarda" userId="e7d89eecadcda36d" providerId="LiveId" clId="{AF86267B-EB4A-427A-A13C-83E30554619B}" dt="2020-03-19T01:54:28.404" v="658" actId="20577"/>
          <ac:spMkLst>
            <pc:docMk/>
            <pc:sldMk cId="3353969151" sldId="257"/>
            <ac:spMk id="7" creationId="{1A968001-A8C5-49F9-AC8A-C47748F68FF9}"/>
          </ac:spMkLst>
        </pc:spChg>
      </pc:sldChg>
      <pc:sldChg chg="modSp mod">
        <pc:chgData name="Marco Scavarda" userId="e7d89eecadcda36d" providerId="LiveId" clId="{AF86267B-EB4A-427A-A13C-83E30554619B}" dt="2020-03-19T01:54:33.334" v="663" actId="20577"/>
        <pc:sldMkLst>
          <pc:docMk/>
          <pc:sldMk cId="3659491728" sldId="258"/>
        </pc:sldMkLst>
        <pc:spChg chg="mod">
          <ac:chgData name="Marco Scavarda" userId="e7d89eecadcda36d" providerId="LiveId" clId="{AF86267B-EB4A-427A-A13C-83E30554619B}" dt="2020-03-19T01:54:33.334" v="663" actId="20577"/>
          <ac:spMkLst>
            <pc:docMk/>
            <pc:sldMk cId="3659491728" sldId="258"/>
            <ac:spMk id="4" creationId="{E82CC4A8-C7A4-48EF-A7E2-EEADCD046B31}"/>
          </ac:spMkLst>
        </pc:spChg>
      </pc:sldChg>
      <pc:sldChg chg="addSp delSp modSp mod">
        <pc:chgData name="Marco Scavarda" userId="e7d89eecadcda36d" providerId="LiveId" clId="{AF86267B-EB4A-427A-A13C-83E30554619B}" dt="2020-03-19T01:55:59.789" v="844" actId="478"/>
        <pc:sldMkLst>
          <pc:docMk/>
          <pc:sldMk cId="2481297797" sldId="259"/>
        </pc:sldMkLst>
        <pc:spChg chg="mod">
          <ac:chgData name="Marco Scavarda" userId="e7d89eecadcda36d" providerId="LiveId" clId="{AF86267B-EB4A-427A-A13C-83E30554619B}" dt="2020-03-19T01:55:11.544" v="710" actId="313"/>
          <ac:spMkLst>
            <pc:docMk/>
            <pc:sldMk cId="2481297797" sldId="259"/>
            <ac:spMk id="3" creationId="{759A974E-9189-4D82-8A17-DB88F05A9C0F}"/>
          </ac:spMkLst>
        </pc:spChg>
        <pc:spChg chg="add mod">
          <ac:chgData name="Marco Scavarda" userId="e7d89eecadcda36d" providerId="LiveId" clId="{AF86267B-EB4A-427A-A13C-83E30554619B}" dt="2020-03-19T01:55:56.987" v="843" actId="20577"/>
          <ac:spMkLst>
            <pc:docMk/>
            <pc:sldMk cId="2481297797" sldId="259"/>
            <ac:spMk id="4" creationId="{2B7C3271-023C-471A-B1F6-557B3D40C3E7}"/>
          </ac:spMkLst>
        </pc:spChg>
        <pc:spChg chg="del">
          <ac:chgData name="Marco Scavarda" userId="e7d89eecadcda36d" providerId="LiveId" clId="{AF86267B-EB4A-427A-A13C-83E30554619B}" dt="2020-03-19T01:55:59.789" v="844" actId="478"/>
          <ac:spMkLst>
            <pc:docMk/>
            <pc:sldMk cId="2481297797" sldId="259"/>
            <ac:spMk id="6" creationId="{0487098C-62A6-4748-9A25-B4BD79605B8B}"/>
          </ac:spMkLst>
        </pc:spChg>
        <pc:picChg chg="del">
          <ac:chgData name="Marco Scavarda" userId="e7d89eecadcda36d" providerId="LiveId" clId="{AF86267B-EB4A-427A-A13C-83E30554619B}" dt="2020-03-19T01:54:50.086" v="677" actId="478"/>
          <ac:picMkLst>
            <pc:docMk/>
            <pc:sldMk cId="2481297797" sldId="259"/>
            <ac:picMk id="8" creationId="{03ADB1DD-A9C7-4B26-A325-43AA2DFB0226}"/>
          </ac:picMkLst>
        </pc:picChg>
      </pc:sldChg>
      <pc:sldChg chg="addSp delSp modSp mod">
        <pc:chgData name="Marco Scavarda" userId="e7d89eecadcda36d" providerId="LiveId" clId="{AF86267B-EB4A-427A-A13C-83E30554619B}" dt="2020-03-19T02:34:36.588" v="1817"/>
        <pc:sldMkLst>
          <pc:docMk/>
          <pc:sldMk cId="1843561893" sldId="290"/>
        </pc:sldMkLst>
        <pc:spChg chg="mod">
          <ac:chgData name="Marco Scavarda" userId="e7d89eecadcda36d" providerId="LiveId" clId="{AF86267B-EB4A-427A-A13C-83E30554619B}" dt="2020-03-19T02:32:55.606" v="1705" actId="20577"/>
          <ac:spMkLst>
            <pc:docMk/>
            <pc:sldMk cId="1843561893" sldId="290"/>
            <ac:spMk id="3" creationId="{759A974E-9189-4D82-8A17-DB88F05A9C0F}"/>
          </ac:spMkLst>
        </pc:spChg>
        <pc:spChg chg="add del mod">
          <ac:chgData name="Marco Scavarda" userId="e7d89eecadcda36d" providerId="LiveId" clId="{AF86267B-EB4A-427A-A13C-83E30554619B}" dt="2020-03-19T02:33:49.430" v="1806"/>
          <ac:spMkLst>
            <pc:docMk/>
            <pc:sldMk cId="1843561893" sldId="290"/>
            <ac:spMk id="4" creationId="{3711131C-03BF-41E6-92DF-F1397E5DC8F6}"/>
          </ac:spMkLst>
        </pc:spChg>
        <pc:spChg chg="mod">
          <ac:chgData name="Marco Scavarda" userId="e7d89eecadcda36d" providerId="LiveId" clId="{AF86267B-EB4A-427A-A13C-83E30554619B}" dt="2020-03-19T02:34:36.588" v="1817"/>
          <ac:spMkLst>
            <pc:docMk/>
            <pc:sldMk cId="1843561893" sldId="290"/>
            <ac:spMk id="6" creationId="{0487098C-62A6-4748-9A25-B4BD79605B8B}"/>
          </ac:spMkLst>
        </pc:spChg>
        <pc:spChg chg="add mod">
          <ac:chgData name="Marco Scavarda" userId="e7d89eecadcda36d" providerId="LiveId" clId="{AF86267B-EB4A-427A-A13C-83E30554619B}" dt="2020-03-19T02:34:21.335" v="1814" actId="14100"/>
          <ac:spMkLst>
            <pc:docMk/>
            <pc:sldMk cId="1843561893" sldId="290"/>
            <ac:spMk id="7" creationId="{73C4407C-FDFD-40E7-BBC6-52BD1686DF36}"/>
          </ac:spMkLst>
        </pc:spChg>
        <pc:spChg chg="add del mod">
          <ac:chgData name="Marco Scavarda" userId="e7d89eecadcda36d" providerId="LiveId" clId="{AF86267B-EB4A-427A-A13C-83E30554619B}" dt="2020-03-19T02:33:49.430" v="1806"/>
          <ac:spMkLst>
            <pc:docMk/>
            <pc:sldMk cId="1843561893" sldId="290"/>
            <ac:spMk id="8" creationId="{AB7FDCA9-F7DC-4D71-843A-EA3742858953}"/>
          </ac:spMkLst>
        </pc:spChg>
        <pc:spChg chg="add del mod">
          <ac:chgData name="Marco Scavarda" userId="e7d89eecadcda36d" providerId="LiveId" clId="{AF86267B-EB4A-427A-A13C-83E30554619B}" dt="2020-03-19T02:33:55.204" v="1807" actId="478"/>
          <ac:spMkLst>
            <pc:docMk/>
            <pc:sldMk cId="1843561893" sldId="290"/>
            <ac:spMk id="11" creationId="{E218BC20-A39B-42CE-A29A-B4C3021663D6}"/>
          </ac:spMkLst>
        </pc:spChg>
        <pc:picChg chg="del">
          <ac:chgData name="Marco Scavarda" userId="e7d89eecadcda36d" providerId="LiveId" clId="{AF86267B-EB4A-427A-A13C-83E30554619B}" dt="2020-03-19T02:33:43.711" v="1805" actId="478"/>
          <ac:picMkLst>
            <pc:docMk/>
            <pc:sldMk cId="1843561893" sldId="290"/>
            <ac:picMk id="9" creationId="{1D62B992-BB50-4872-BCA6-9E027270AE9F}"/>
          </ac:picMkLst>
        </pc:picChg>
        <pc:picChg chg="del">
          <ac:chgData name="Marco Scavarda" userId="e7d89eecadcda36d" providerId="LiveId" clId="{AF86267B-EB4A-427A-A13C-83E30554619B}" dt="2020-03-19T02:33:43.711" v="1805" actId="478"/>
          <ac:picMkLst>
            <pc:docMk/>
            <pc:sldMk cId="1843561893" sldId="290"/>
            <ac:picMk id="10" creationId="{D5B61D47-5A6B-45F1-A575-7DF15B5601DB}"/>
          </ac:picMkLst>
        </pc:picChg>
        <pc:picChg chg="add mod">
          <ac:chgData name="Marco Scavarda" userId="e7d89eecadcda36d" providerId="LiveId" clId="{AF86267B-EB4A-427A-A13C-83E30554619B}" dt="2020-03-19T02:34:26.063" v="1816" actId="14100"/>
          <ac:picMkLst>
            <pc:docMk/>
            <pc:sldMk cId="1843561893" sldId="290"/>
            <ac:picMk id="12" creationId="{AB550ADB-077F-4344-80ED-8F18446945CE}"/>
          </ac:picMkLst>
        </pc:picChg>
      </pc:sldChg>
      <pc:sldChg chg="addSp delSp modSp mod">
        <pc:chgData name="Marco Scavarda" userId="e7d89eecadcda36d" providerId="LiveId" clId="{AF86267B-EB4A-427A-A13C-83E30554619B}" dt="2020-03-19T02:56:53.014" v="2127" actId="1076"/>
        <pc:sldMkLst>
          <pc:docMk/>
          <pc:sldMk cId="3366905614" sldId="291"/>
        </pc:sldMkLst>
        <pc:spChg chg="mod">
          <ac:chgData name="Marco Scavarda" userId="e7d89eecadcda36d" providerId="LiveId" clId="{AF86267B-EB4A-427A-A13C-83E30554619B}" dt="2020-03-19T02:55:36.602" v="2112" actId="20577"/>
          <ac:spMkLst>
            <pc:docMk/>
            <pc:sldMk cId="3366905614" sldId="291"/>
            <ac:spMk id="3" creationId="{759A974E-9189-4D82-8A17-DB88F05A9C0F}"/>
          </ac:spMkLst>
        </pc:spChg>
        <pc:spChg chg="add mod">
          <ac:chgData name="Marco Scavarda" userId="e7d89eecadcda36d" providerId="LiveId" clId="{AF86267B-EB4A-427A-A13C-83E30554619B}" dt="2020-03-19T02:55:56.793" v="2115" actId="12"/>
          <ac:spMkLst>
            <pc:docMk/>
            <pc:sldMk cId="3366905614" sldId="291"/>
            <ac:spMk id="4" creationId="{9EDA4FB9-6C08-4202-8A17-D290CD25089C}"/>
          </ac:spMkLst>
        </pc:spChg>
        <pc:spChg chg="mod">
          <ac:chgData name="Marco Scavarda" userId="e7d89eecadcda36d" providerId="LiveId" clId="{AF86267B-EB4A-427A-A13C-83E30554619B}" dt="2020-03-19T02:56:53.014" v="2127" actId="1076"/>
          <ac:spMkLst>
            <pc:docMk/>
            <pc:sldMk cId="3366905614" sldId="291"/>
            <ac:spMk id="6" creationId="{0487098C-62A6-4748-9A25-B4BD79605B8B}"/>
          </ac:spMkLst>
        </pc:spChg>
        <pc:picChg chg="del">
          <ac:chgData name="Marco Scavarda" userId="e7d89eecadcda36d" providerId="LiveId" clId="{AF86267B-EB4A-427A-A13C-83E30554619B}" dt="2020-03-19T02:55:43.353" v="2113" actId="478"/>
          <ac:picMkLst>
            <pc:docMk/>
            <pc:sldMk cId="3366905614" sldId="291"/>
            <ac:picMk id="5" creationId="{46224099-3151-4370-B98B-BBBFB781DFDC}"/>
          </ac:picMkLst>
        </pc:picChg>
        <pc:picChg chg="del">
          <ac:chgData name="Marco Scavarda" userId="e7d89eecadcda36d" providerId="LiveId" clId="{AF86267B-EB4A-427A-A13C-83E30554619B}" dt="2020-03-19T02:55:43.353" v="2113" actId="478"/>
          <ac:picMkLst>
            <pc:docMk/>
            <pc:sldMk cId="3366905614" sldId="291"/>
            <ac:picMk id="7" creationId="{CE864FF4-CFB4-4EAF-B4A6-F07B94045316}"/>
          </ac:picMkLst>
        </pc:picChg>
        <pc:picChg chg="add mod">
          <ac:chgData name="Marco Scavarda" userId="e7d89eecadcda36d" providerId="LiveId" clId="{AF86267B-EB4A-427A-A13C-83E30554619B}" dt="2020-03-19T02:56:29.785" v="2125" actId="1076"/>
          <ac:picMkLst>
            <pc:docMk/>
            <pc:sldMk cId="3366905614" sldId="291"/>
            <ac:picMk id="8" creationId="{73743FB6-9802-48CA-9476-71833F008685}"/>
          </ac:picMkLst>
        </pc:picChg>
        <pc:picChg chg="del">
          <ac:chgData name="Marco Scavarda" userId="e7d89eecadcda36d" providerId="LiveId" clId="{AF86267B-EB4A-427A-A13C-83E30554619B}" dt="2020-03-19T02:55:43.353" v="2113" actId="478"/>
          <ac:picMkLst>
            <pc:docMk/>
            <pc:sldMk cId="3366905614" sldId="291"/>
            <ac:picMk id="9" creationId="{BB80EB43-38E9-42D3-AA50-F15B2A0E1D84}"/>
          </ac:picMkLst>
        </pc:picChg>
        <pc:picChg chg="del">
          <ac:chgData name="Marco Scavarda" userId="e7d89eecadcda36d" providerId="LiveId" clId="{AF86267B-EB4A-427A-A13C-83E30554619B}" dt="2020-03-19T02:55:43.353" v="2113" actId="478"/>
          <ac:picMkLst>
            <pc:docMk/>
            <pc:sldMk cId="3366905614" sldId="291"/>
            <ac:picMk id="10" creationId="{F343B9D3-EE99-4660-BC7B-93E329DBABCA}"/>
          </ac:picMkLst>
        </pc:picChg>
        <pc:picChg chg="add mod">
          <ac:chgData name="Marco Scavarda" userId="e7d89eecadcda36d" providerId="LiveId" clId="{AF86267B-EB4A-427A-A13C-83E30554619B}" dt="2020-03-19T02:56:17.790" v="2121" actId="1076"/>
          <ac:picMkLst>
            <pc:docMk/>
            <pc:sldMk cId="3366905614" sldId="291"/>
            <ac:picMk id="11" creationId="{CD7D1C3A-C7CC-4CDA-8172-C07A18D5CD24}"/>
          </ac:picMkLst>
        </pc:picChg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62605725" sldId="292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531105867" sldId="293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4217376555" sldId="294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932299391" sldId="295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012379577" sldId="297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689214879" sldId="298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970958578" sldId="299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857969251" sldId="300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653472337" sldId="301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586406426" sldId="302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082678284" sldId="303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36865491" sldId="304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4165973333" sldId="305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088490053" sldId="306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845820674" sldId="307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36053856" sldId="308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777491155" sldId="309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370212088" sldId="310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156763335" sldId="311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688994785" sldId="312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4125079922" sldId="313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1735497740" sldId="314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3859583081" sldId="315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200493517" sldId="316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455618179" sldId="317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2830026626" sldId="318"/>
        </pc:sldMkLst>
      </pc:sldChg>
      <pc:sldChg chg="del">
        <pc:chgData name="Marco Scavarda" userId="e7d89eecadcda36d" providerId="LiveId" clId="{AF86267B-EB4A-427A-A13C-83E30554619B}" dt="2020-03-19T03:13:12.395" v="2345" actId="47"/>
        <pc:sldMkLst>
          <pc:docMk/>
          <pc:sldMk cId="454016289" sldId="319"/>
        </pc:sldMkLst>
      </pc:sldChg>
      <pc:sldChg chg="addSp modSp add mod">
        <pc:chgData name="Marco Scavarda" userId="e7d89eecadcda36d" providerId="LiveId" clId="{AF86267B-EB4A-427A-A13C-83E30554619B}" dt="2020-03-19T01:57:51.507" v="960" actId="6549"/>
        <pc:sldMkLst>
          <pc:docMk/>
          <pc:sldMk cId="2981410348" sldId="320"/>
        </pc:sldMkLst>
        <pc:spChg chg="mod">
          <ac:chgData name="Marco Scavarda" userId="e7d89eecadcda36d" providerId="LiveId" clId="{AF86267B-EB4A-427A-A13C-83E30554619B}" dt="2020-03-19T01:57:26.280" v="956" actId="14100"/>
          <ac:spMkLst>
            <pc:docMk/>
            <pc:sldMk cId="2981410348" sldId="320"/>
            <ac:spMk id="4" creationId="{2B7C3271-023C-471A-B1F6-557B3D40C3E7}"/>
          </ac:spMkLst>
        </pc:spChg>
        <pc:spChg chg="add mod">
          <ac:chgData name="Marco Scavarda" userId="e7d89eecadcda36d" providerId="LiveId" clId="{AF86267B-EB4A-427A-A13C-83E30554619B}" dt="2020-03-19T01:57:51.507" v="960" actId="6549"/>
          <ac:spMkLst>
            <pc:docMk/>
            <pc:sldMk cId="2981410348" sldId="320"/>
            <ac:spMk id="5" creationId="{42CEA2B8-938F-4309-8463-625B205DFC69}"/>
          </ac:spMkLst>
        </pc:spChg>
        <pc:picChg chg="add mod">
          <ac:chgData name="Marco Scavarda" userId="e7d89eecadcda36d" providerId="LiveId" clId="{AF86267B-EB4A-427A-A13C-83E30554619B}" dt="2020-03-19T01:57:04.346" v="952" actId="1076"/>
          <ac:picMkLst>
            <pc:docMk/>
            <pc:sldMk cId="2981410348" sldId="320"/>
            <ac:picMk id="2" creationId="{98A381B9-A0B6-497C-8A42-50108C51C117}"/>
          </ac:picMkLst>
        </pc:picChg>
      </pc:sldChg>
      <pc:sldChg chg="addSp delSp modSp add mod">
        <pc:chgData name="Marco Scavarda" userId="e7d89eecadcda36d" providerId="LiveId" clId="{AF86267B-EB4A-427A-A13C-83E30554619B}" dt="2020-03-19T01:59:06.896" v="1007" actId="20577"/>
        <pc:sldMkLst>
          <pc:docMk/>
          <pc:sldMk cId="3902302308" sldId="321"/>
        </pc:sldMkLst>
        <pc:spChg chg="mod">
          <ac:chgData name="Marco Scavarda" userId="e7d89eecadcda36d" providerId="LiveId" clId="{AF86267B-EB4A-427A-A13C-83E30554619B}" dt="2020-03-19T01:58:21.632" v="997" actId="20577"/>
          <ac:spMkLst>
            <pc:docMk/>
            <pc:sldMk cId="3902302308" sldId="321"/>
            <ac:spMk id="4" creationId="{2B7C3271-023C-471A-B1F6-557B3D40C3E7}"/>
          </ac:spMkLst>
        </pc:spChg>
        <pc:spChg chg="mod">
          <ac:chgData name="Marco Scavarda" userId="e7d89eecadcda36d" providerId="LiveId" clId="{AF86267B-EB4A-427A-A13C-83E30554619B}" dt="2020-03-19T01:59:06.896" v="1007" actId="20577"/>
          <ac:spMkLst>
            <pc:docMk/>
            <pc:sldMk cId="3902302308" sldId="321"/>
            <ac:spMk id="5" creationId="{42CEA2B8-938F-4309-8463-625B205DFC69}"/>
          </ac:spMkLst>
        </pc:spChg>
        <pc:picChg chg="del">
          <ac:chgData name="Marco Scavarda" userId="e7d89eecadcda36d" providerId="LiveId" clId="{AF86267B-EB4A-427A-A13C-83E30554619B}" dt="2020-03-19T01:58:23.769" v="998" actId="478"/>
          <ac:picMkLst>
            <pc:docMk/>
            <pc:sldMk cId="3902302308" sldId="321"/>
            <ac:picMk id="2" creationId="{98A381B9-A0B6-497C-8A42-50108C51C117}"/>
          </ac:picMkLst>
        </pc:picChg>
        <pc:picChg chg="add mod">
          <ac:chgData name="Marco Scavarda" userId="e7d89eecadcda36d" providerId="LiveId" clId="{AF86267B-EB4A-427A-A13C-83E30554619B}" dt="2020-03-19T01:58:35.418" v="1002" actId="1076"/>
          <ac:picMkLst>
            <pc:docMk/>
            <pc:sldMk cId="3902302308" sldId="321"/>
            <ac:picMk id="6" creationId="{96448AC4-95AC-40A9-A708-FDA32D5908D7}"/>
          </ac:picMkLst>
        </pc:picChg>
      </pc:sldChg>
      <pc:sldChg chg="addSp delSp modSp add mod">
        <pc:chgData name="Marco Scavarda" userId="e7d89eecadcda36d" providerId="LiveId" clId="{AF86267B-EB4A-427A-A13C-83E30554619B}" dt="2020-03-19T02:04:23.738" v="1103"/>
        <pc:sldMkLst>
          <pc:docMk/>
          <pc:sldMk cId="166169925" sldId="322"/>
        </pc:sldMkLst>
        <pc:spChg chg="mod">
          <ac:chgData name="Marco Scavarda" userId="e7d89eecadcda36d" providerId="LiveId" clId="{AF86267B-EB4A-427A-A13C-83E30554619B}" dt="2020-03-19T02:00:01.440" v="1092" actId="20577"/>
          <ac:spMkLst>
            <pc:docMk/>
            <pc:sldMk cId="166169925" sldId="322"/>
            <ac:spMk id="4" creationId="{2B7C3271-023C-471A-B1F6-557B3D40C3E7}"/>
          </ac:spMkLst>
        </pc:spChg>
        <pc:picChg chg="add mod">
          <ac:chgData name="Marco Scavarda" userId="e7d89eecadcda36d" providerId="LiveId" clId="{AF86267B-EB4A-427A-A13C-83E30554619B}" dt="2020-03-19T02:00:34.727" v="1101" actId="1076"/>
          <ac:picMkLst>
            <pc:docMk/>
            <pc:sldMk cId="166169925" sldId="322"/>
            <ac:picMk id="2" creationId="{7C175A57-1AEC-402B-B1FA-AF098D1E5F0D}"/>
          </ac:picMkLst>
        </pc:picChg>
        <pc:picChg chg="del">
          <ac:chgData name="Marco Scavarda" userId="e7d89eecadcda36d" providerId="LiveId" clId="{AF86267B-EB4A-427A-A13C-83E30554619B}" dt="2020-03-19T01:59:22.742" v="1009" actId="478"/>
          <ac:picMkLst>
            <pc:docMk/>
            <pc:sldMk cId="166169925" sldId="322"/>
            <ac:picMk id="6" creationId="{96448AC4-95AC-40A9-A708-FDA32D5908D7}"/>
          </ac:picMkLst>
        </pc:picChg>
        <pc:picChg chg="add mod">
          <ac:chgData name="Marco Scavarda" userId="e7d89eecadcda36d" providerId="LiveId" clId="{AF86267B-EB4A-427A-A13C-83E30554619B}" dt="2020-03-19T02:00:28.022" v="1100" actId="14100"/>
          <ac:picMkLst>
            <pc:docMk/>
            <pc:sldMk cId="166169925" sldId="322"/>
            <ac:picMk id="7" creationId="{FB5B915E-0A09-46F0-833B-A4DB2A760F8E}"/>
          </ac:picMkLst>
        </pc:picChg>
        <pc:picChg chg="add del">
          <ac:chgData name="Marco Scavarda" userId="e7d89eecadcda36d" providerId="LiveId" clId="{AF86267B-EB4A-427A-A13C-83E30554619B}" dt="2020-03-19T02:04:23.738" v="1103"/>
          <ac:picMkLst>
            <pc:docMk/>
            <pc:sldMk cId="166169925" sldId="322"/>
            <ac:picMk id="8" creationId="{3F112004-234F-43E7-91E1-A3FCC2925C96}"/>
          </ac:picMkLst>
        </pc:picChg>
      </pc:sldChg>
      <pc:sldChg chg="addSp delSp modSp add mod">
        <pc:chgData name="Marco Scavarda" userId="e7d89eecadcda36d" providerId="LiveId" clId="{AF86267B-EB4A-427A-A13C-83E30554619B}" dt="2020-03-19T02:05:31.492" v="1118" actId="14100"/>
        <pc:sldMkLst>
          <pc:docMk/>
          <pc:sldMk cId="991362957" sldId="323"/>
        </pc:sldMkLst>
        <pc:spChg chg="mod">
          <ac:chgData name="Marco Scavarda" userId="e7d89eecadcda36d" providerId="LiveId" clId="{AF86267B-EB4A-427A-A13C-83E30554619B}" dt="2020-03-19T02:04:43.876" v="1107" actId="20577"/>
          <ac:spMkLst>
            <pc:docMk/>
            <pc:sldMk cId="991362957" sldId="323"/>
            <ac:spMk id="4" creationId="{2B7C3271-023C-471A-B1F6-557B3D40C3E7}"/>
          </ac:spMkLst>
        </pc:spChg>
        <pc:spChg chg="mod">
          <ac:chgData name="Marco Scavarda" userId="e7d89eecadcda36d" providerId="LiveId" clId="{AF86267B-EB4A-427A-A13C-83E30554619B}" dt="2020-03-19T02:05:31.492" v="1118" actId="14100"/>
          <ac:spMkLst>
            <pc:docMk/>
            <pc:sldMk cId="991362957" sldId="323"/>
            <ac:spMk id="5" creationId="{42CEA2B8-938F-4309-8463-625B205DFC69}"/>
          </ac:spMkLst>
        </pc:spChg>
        <pc:picChg chg="del">
          <ac:chgData name="Marco Scavarda" userId="e7d89eecadcda36d" providerId="LiveId" clId="{AF86267B-EB4A-427A-A13C-83E30554619B}" dt="2020-03-19T02:04:47.603" v="1108" actId="478"/>
          <ac:picMkLst>
            <pc:docMk/>
            <pc:sldMk cId="991362957" sldId="323"/>
            <ac:picMk id="2" creationId="{7C175A57-1AEC-402B-B1FA-AF098D1E5F0D}"/>
          </ac:picMkLst>
        </pc:picChg>
        <pc:picChg chg="add mod">
          <ac:chgData name="Marco Scavarda" userId="e7d89eecadcda36d" providerId="LiveId" clId="{AF86267B-EB4A-427A-A13C-83E30554619B}" dt="2020-03-19T02:04:54.538" v="1110" actId="1076"/>
          <ac:picMkLst>
            <pc:docMk/>
            <pc:sldMk cId="991362957" sldId="323"/>
            <ac:picMk id="6" creationId="{7BA22E4A-4A32-4D78-89BB-4B126E561CB5}"/>
          </ac:picMkLst>
        </pc:picChg>
        <pc:picChg chg="del">
          <ac:chgData name="Marco Scavarda" userId="e7d89eecadcda36d" providerId="LiveId" clId="{AF86267B-EB4A-427A-A13C-83E30554619B}" dt="2020-03-19T02:04:47.603" v="1108" actId="478"/>
          <ac:picMkLst>
            <pc:docMk/>
            <pc:sldMk cId="991362957" sldId="323"/>
            <ac:picMk id="7" creationId="{FB5B915E-0A09-46F0-833B-A4DB2A760F8E}"/>
          </ac:picMkLst>
        </pc:picChg>
      </pc:sldChg>
      <pc:sldChg chg="addSp delSp modSp add mod">
        <pc:chgData name="Marco Scavarda" userId="e7d89eecadcda36d" providerId="LiveId" clId="{AF86267B-EB4A-427A-A13C-83E30554619B}" dt="2020-03-19T02:22:46.741" v="1134"/>
        <pc:sldMkLst>
          <pc:docMk/>
          <pc:sldMk cId="2093892759" sldId="324"/>
        </pc:sldMkLst>
        <pc:spChg chg="mod">
          <ac:chgData name="Marco Scavarda" userId="e7d89eecadcda36d" providerId="LiveId" clId="{AF86267B-EB4A-427A-A13C-83E30554619B}" dt="2020-03-19T02:22:46.741" v="1134"/>
          <ac:spMkLst>
            <pc:docMk/>
            <pc:sldMk cId="2093892759" sldId="324"/>
            <ac:spMk id="5" creationId="{42CEA2B8-938F-4309-8463-625B205DFC69}"/>
          </ac:spMkLst>
        </pc:spChg>
        <pc:picChg chg="add del">
          <ac:chgData name="Marco Scavarda" userId="e7d89eecadcda36d" providerId="LiveId" clId="{AF86267B-EB4A-427A-A13C-83E30554619B}" dt="2020-03-19T02:21:05.799" v="1122" actId="478"/>
          <ac:picMkLst>
            <pc:docMk/>
            <pc:sldMk cId="2093892759" sldId="324"/>
            <ac:picMk id="2" creationId="{F28C5874-1FB8-451D-91C9-13DD68D57B90}"/>
          </ac:picMkLst>
        </pc:picChg>
        <pc:picChg chg="del">
          <ac:chgData name="Marco Scavarda" userId="e7d89eecadcda36d" providerId="LiveId" clId="{AF86267B-EB4A-427A-A13C-83E30554619B}" dt="2020-03-19T02:13:20.049" v="1120" actId="478"/>
          <ac:picMkLst>
            <pc:docMk/>
            <pc:sldMk cId="2093892759" sldId="324"/>
            <ac:picMk id="6" creationId="{7BA22E4A-4A32-4D78-89BB-4B126E561CB5}"/>
          </ac:picMkLst>
        </pc:picChg>
        <pc:picChg chg="add del">
          <ac:chgData name="Marco Scavarda" userId="e7d89eecadcda36d" providerId="LiveId" clId="{AF86267B-EB4A-427A-A13C-83E30554619B}" dt="2020-03-19T02:21:15.983" v="1124" actId="478"/>
          <ac:picMkLst>
            <pc:docMk/>
            <pc:sldMk cId="2093892759" sldId="324"/>
            <ac:picMk id="7" creationId="{0A2D7311-DE06-46B7-B71B-2B8E885B929E}"/>
          </ac:picMkLst>
        </pc:picChg>
        <pc:picChg chg="add del mod">
          <ac:chgData name="Marco Scavarda" userId="e7d89eecadcda36d" providerId="LiveId" clId="{AF86267B-EB4A-427A-A13C-83E30554619B}" dt="2020-03-19T02:21:40.464" v="1130" actId="478"/>
          <ac:picMkLst>
            <pc:docMk/>
            <pc:sldMk cId="2093892759" sldId="324"/>
            <ac:picMk id="8" creationId="{7522751D-5A50-4815-89DF-2914D6B7FCBE}"/>
          </ac:picMkLst>
        </pc:picChg>
        <pc:picChg chg="add mod">
          <ac:chgData name="Marco Scavarda" userId="e7d89eecadcda36d" providerId="LiveId" clId="{AF86267B-EB4A-427A-A13C-83E30554619B}" dt="2020-03-19T02:22:21.862" v="1133" actId="1076"/>
          <ac:picMkLst>
            <pc:docMk/>
            <pc:sldMk cId="2093892759" sldId="324"/>
            <ac:picMk id="9" creationId="{A5252A30-E8B5-4D5E-A5C9-707B5B9A47B0}"/>
          </ac:picMkLst>
        </pc:picChg>
      </pc:sldChg>
      <pc:sldChg chg="addSp delSp modSp add mod">
        <pc:chgData name="Marco Scavarda" userId="e7d89eecadcda36d" providerId="LiveId" clId="{AF86267B-EB4A-427A-A13C-83E30554619B}" dt="2020-03-19T02:24:09.535" v="1220" actId="478"/>
        <pc:sldMkLst>
          <pc:docMk/>
          <pc:sldMk cId="3327682063" sldId="325"/>
        </pc:sldMkLst>
        <pc:spChg chg="mod">
          <ac:chgData name="Marco Scavarda" userId="e7d89eecadcda36d" providerId="LiveId" clId="{AF86267B-EB4A-427A-A13C-83E30554619B}" dt="2020-03-19T02:23:28.672" v="1211" actId="20577"/>
          <ac:spMkLst>
            <pc:docMk/>
            <pc:sldMk cId="3327682063" sldId="325"/>
            <ac:spMk id="4" creationId="{2B7C3271-023C-471A-B1F6-557B3D40C3E7}"/>
          </ac:spMkLst>
        </pc:spChg>
        <pc:spChg chg="del mod">
          <ac:chgData name="Marco Scavarda" userId="e7d89eecadcda36d" providerId="LiveId" clId="{AF86267B-EB4A-427A-A13C-83E30554619B}" dt="2020-03-19T02:24:09.535" v="1220" actId="478"/>
          <ac:spMkLst>
            <pc:docMk/>
            <pc:sldMk cId="3327682063" sldId="325"/>
            <ac:spMk id="5" creationId="{42CEA2B8-938F-4309-8463-625B205DFC69}"/>
          </ac:spMkLst>
        </pc:spChg>
        <pc:picChg chg="add mod">
          <ac:chgData name="Marco Scavarda" userId="e7d89eecadcda36d" providerId="LiveId" clId="{AF86267B-EB4A-427A-A13C-83E30554619B}" dt="2020-03-19T02:23:44.717" v="1217" actId="1076"/>
          <ac:picMkLst>
            <pc:docMk/>
            <pc:sldMk cId="3327682063" sldId="325"/>
            <ac:picMk id="2" creationId="{352EE3CC-6A74-4F85-AEC1-F19A57EF09AA}"/>
          </ac:picMkLst>
        </pc:picChg>
        <pc:picChg chg="del">
          <ac:chgData name="Marco Scavarda" userId="e7d89eecadcda36d" providerId="LiveId" clId="{AF86267B-EB4A-427A-A13C-83E30554619B}" dt="2020-03-19T02:23:35.199" v="1212" actId="478"/>
          <ac:picMkLst>
            <pc:docMk/>
            <pc:sldMk cId="3327682063" sldId="325"/>
            <ac:picMk id="9" creationId="{A5252A30-E8B5-4D5E-A5C9-707B5B9A47B0}"/>
          </ac:picMkLst>
        </pc:picChg>
      </pc:sldChg>
      <pc:sldChg chg="addSp delSp modSp add mod">
        <pc:chgData name="Marco Scavarda" userId="e7d89eecadcda36d" providerId="LiveId" clId="{AF86267B-EB4A-427A-A13C-83E30554619B}" dt="2020-03-19T02:24:47.996" v="1228" actId="1076"/>
        <pc:sldMkLst>
          <pc:docMk/>
          <pc:sldMk cId="838507914" sldId="326"/>
        </pc:sldMkLst>
        <pc:spChg chg="mod">
          <ac:chgData name="Marco Scavarda" userId="e7d89eecadcda36d" providerId="LiveId" clId="{AF86267B-EB4A-427A-A13C-83E30554619B}" dt="2020-03-19T02:24:41.302" v="1227" actId="14100"/>
          <ac:spMkLst>
            <pc:docMk/>
            <pc:sldMk cId="838507914" sldId="326"/>
            <ac:spMk id="4" creationId="{2B7C3271-023C-471A-B1F6-557B3D40C3E7}"/>
          </ac:spMkLst>
        </pc:spChg>
        <pc:picChg chg="del">
          <ac:chgData name="Marco Scavarda" userId="e7d89eecadcda36d" providerId="LiveId" clId="{AF86267B-EB4A-427A-A13C-83E30554619B}" dt="2020-03-19T02:24:24.774" v="1222" actId="478"/>
          <ac:picMkLst>
            <pc:docMk/>
            <pc:sldMk cId="838507914" sldId="326"/>
            <ac:picMk id="2" creationId="{352EE3CC-6A74-4F85-AEC1-F19A57EF09AA}"/>
          </ac:picMkLst>
        </pc:picChg>
        <pc:picChg chg="add mod">
          <ac:chgData name="Marco Scavarda" userId="e7d89eecadcda36d" providerId="LiveId" clId="{AF86267B-EB4A-427A-A13C-83E30554619B}" dt="2020-03-19T02:24:47.996" v="1228" actId="1076"/>
          <ac:picMkLst>
            <pc:docMk/>
            <pc:sldMk cId="838507914" sldId="326"/>
            <ac:picMk id="5" creationId="{A48C5E38-2FF4-422F-BF85-7769263C88B5}"/>
          </ac:picMkLst>
        </pc:picChg>
      </pc:sldChg>
      <pc:sldChg chg="addSp delSp modSp add mod">
        <pc:chgData name="Marco Scavarda" userId="e7d89eecadcda36d" providerId="LiveId" clId="{AF86267B-EB4A-427A-A13C-83E30554619B}" dt="2020-03-19T02:26:47.558" v="1292" actId="29295"/>
        <pc:sldMkLst>
          <pc:docMk/>
          <pc:sldMk cId="1724779755" sldId="327"/>
        </pc:sldMkLst>
        <pc:picChg chg="add mod ord">
          <ac:chgData name="Marco Scavarda" userId="e7d89eecadcda36d" providerId="LiveId" clId="{AF86267B-EB4A-427A-A13C-83E30554619B}" dt="2020-03-19T02:26:47.558" v="1292" actId="29295"/>
          <ac:picMkLst>
            <pc:docMk/>
            <pc:sldMk cId="1724779755" sldId="327"/>
            <ac:picMk id="2" creationId="{3983B323-2B5A-40E3-8021-EA4C6AD082FC}"/>
          </ac:picMkLst>
        </pc:picChg>
        <pc:picChg chg="del">
          <ac:chgData name="Marco Scavarda" userId="e7d89eecadcda36d" providerId="LiveId" clId="{AF86267B-EB4A-427A-A13C-83E30554619B}" dt="2020-03-19T02:26:41.844" v="1291" actId="478"/>
          <ac:picMkLst>
            <pc:docMk/>
            <pc:sldMk cId="1724779755" sldId="327"/>
            <ac:picMk id="5" creationId="{A48C5E38-2FF4-422F-BF85-7769263C88B5}"/>
          </ac:picMkLst>
        </pc:picChg>
      </pc:sldChg>
      <pc:sldChg chg="addSp delSp modSp add mod">
        <pc:chgData name="Marco Scavarda" userId="e7d89eecadcda36d" providerId="LiveId" clId="{AF86267B-EB4A-427A-A13C-83E30554619B}" dt="2020-03-19T02:42:55.596" v="2029" actId="14100"/>
        <pc:sldMkLst>
          <pc:docMk/>
          <pc:sldMk cId="1648850818" sldId="328"/>
        </pc:sldMkLst>
        <pc:spChg chg="mod">
          <ac:chgData name="Marco Scavarda" userId="e7d89eecadcda36d" providerId="LiveId" clId="{AF86267B-EB4A-427A-A13C-83E30554619B}" dt="2020-03-19T02:27:10.194" v="1303" actId="20577"/>
          <ac:spMkLst>
            <pc:docMk/>
            <pc:sldMk cId="1648850818" sldId="328"/>
            <ac:spMk id="3" creationId="{759A974E-9189-4D82-8A17-DB88F05A9C0F}"/>
          </ac:spMkLst>
        </pc:spChg>
        <pc:spChg chg="mod">
          <ac:chgData name="Marco Scavarda" userId="e7d89eecadcda36d" providerId="LiveId" clId="{AF86267B-EB4A-427A-A13C-83E30554619B}" dt="2020-03-19T02:42:55.596" v="2029" actId="14100"/>
          <ac:spMkLst>
            <pc:docMk/>
            <pc:sldMk cId="1648850818" sldId="328"/>
            <ac:spMk id="4" creationId="{2B7C3271-023C-471A-B1F6-557B3D40C3E7}"/>
          </ac:spMkLst>
        </pc:spChg>
        <pc:picChg chg="del">
          <ac:chgData name="Marco Scavarda" userId="e7d89eecadcda36d" providerId="LiveId" clId="{AF86267B-EB4A-427A-A13C-83E30554619B}" dt="2020-03-19T02:27:13.816" v="1304" actId="478"/>
          <ac:picMkLst>
            <pc:docMk/>
            <pc:sldMk cId="1648850818" sldId="328"/>
            <ac:picMk id="2" creationId="{3983B323-2B5A-40E3-8021-EA4C6AD082FC}"/>
          </ac:picMkLst>
        </pc:picChg>
        <pc:picChg chg="add mod">
          <ac:chgData name="Marco Scavarda" userId="e7d89eecadcda36d" providerId="LiveId" clId="{AF86267B-EB4A-427A-A13C-83E30554619B}" dt="2020-03-19T02:28:23.376" v="1437" actId="1035"/>
          <ac:picMkLst>
            <pc:docMk/>
            <pc:sldMk cId="1648850818" sldId="328"/>
            <ac:picMk id="5" creationId="{8D17B2C0-0C59-4A1B-87F0-78CE4BF285A1}"/>
          </ac:picMkLst>
        </pc:picChg>
      </pc:sldChg>
      <pc:sldChg chg="addSp delSp modSp add mod">
        <pc:chgData name="Marco Scavarda" userId="e7d89eecadcda36d" providerId="LiveId" clId="{AF86267B-EB4A-427A-A13C-83E30554619B}" dt="2020-03-19T02:30:27.703" v="1534" actId="1076"/>
        <pc:sldMkLst>
          <pc:docMk/>
          <pc:sldMk cId="2275689275" sldId="329"/>
        </pc:sldMkLst>
        <pc:spChg chg="mod">
          <ac:chgData name="Marco Scavarda" userId="e7d89eecadcda36d" providerId="LiveId" clId="{AF86267B-EB4A-427A-A13C-83E30554619B}" dt="2020-03-19T02:28:57.506" v="1524" actId="20577"/>
          <ac:spMkLst>
            <pc:docMk/>
            <pc:sldMk cId="2275689275" sldId="329"/>
            <ac:spMk id="4" creationId="{2B7C3271-023C-471A-B1F6-557B3D40C3E7}"/>
          </ac:spMkLst>
        </pc:spChg>
        <pc:spChg chg="add mod">
          <ac:chgData name="Marco Scavarda" userId="e7d89eecadcda36d" providerId="LiveId" clId="{AF86267B-EB4A-427A-A13C-83E30554619B}" dt="2020-03-19T02:30:27.703" v="1534" actId="1076"/>
          <ac:spMkLst>
            <pc:docMk/>
            <pc:sldMk cId="2275689275" sldId="329"/>
            <ac:spMk id="6" creationId="{40D75F70-074E-429B-BF20-C7A974D570F2}"/>
          </ac:spMkLst>
        </pc:spChg>
        <pc:picChg chg="add mod">
          <ac:chgData name="Marco Scavarda" userId="e7d89eecadcda36d" providerId="LiveId" clId="{AF86267B-EB4A-427A-A13C-83E30554619B}" dt="2020-03-19T02:29:37.425" v="1530" actId="1076"/>
          <ac:picMkLst>
            <pc:docMk/>
            <pc:sldMk cId="2275689275" sldId="329"/>
            <ac:picMk id="2" creationId="{942292C8-5FAD-4FF5-A6E3-C91EC4E20F7D}"/>
          </ac:picMkLst>
        </pc:picChg>
        <pc:picChg chg="del">
          <ac:chgData name="Marco Scavarda" userId="e7d89eecadcda36d" providerId="LiveId" clId="{AF86267B-EB4A-427A-A13C-83E30554619B}" dt="2020-03-19T02:29:04.007" v="1525" actId="478"/>
          <ac:picMkLst>
            <pc:docMk/>
            <pc:sldMk cId="2275689275" sldId="329"/>
            <ac:picMk id="5" creationId="{8D17B2C0-0C59-4A1B-87F0-78CE4BF285A1}"/>
          </ac:picMkLst>
        </pc:picChg>
      </pc:sldChg>
      <pc:sldChg chg="addSp delSp modSp add mod">
        <pc:chgData name="Marco Scavarda" userId="e7d89eecadcda36d" providerId="LiveId" clId="{AF86267B-EB4A-427A-A13C-83E30554619B}" dt="2020-03-19T02:32:00.298" v="1651" actId="1035"/>
        <pc:sldMkLst>
          <pc:docMk/>
          <pc:sldMk cId="3558881171" sldId="330"/>
        </pc:sldMkLst>
        <pc:spChg chg="mod">
          <ac:chgData name="Marco Scavarda" userId="e7d89eecadcda36d" providerId="LiveId" clId="{AF86267B-EB4A-427A-A13C-83E30554619B}" dt="2020-03-19T02:31:05.410" v="1615" actId="20577"/>
          <ac:spMkLst>
            <pc:docMk/>
            <pc:sldMk cId="3558881171" sldId="330"/>
            <ac:spMk id="4" creationId="{2B7C3271-023C-471A-B1F6-557B3D40C3E7}"/>
          </ac:spMkLst>
        </pc:spChg>
        <pc:spChg chg="mod">
          <ac:chgData name="Marco Scavarda" userId="e7d89eecadcda36d" providerId="LiveId" clId="{AF86267B-EB4A-427A-A13C-83E30554619B}" dt="2020-03-19T02:31:46.809" v="1630" actId="6549"/>
          <ac:spMkLst>
            <pc:docMk/>
            <pc:sldMk cId="3558881171" sldId="330"/>
            <ac:spMk id="6" creationId="{40D75F70-074E-429B-BF20-C7A974D570F2}"/>
          </ac:spMkLst>
        </pc:spChg>
        <pc:picChg chg="del">
          <ac:chgData name="Marco Scavarda" userId="e7d89eecadcda36d" providerId="LiveId" clId="{AF86267B-EB4A-427A-A13C-83E30554619B}" dt="2020-03-19T02:31:07.985" v="1616" actId="478"/>
          <ac:picMkLst>
            <pc:docMk/>
            <pc:sldMk cId="3558881171" sldId="330"/>
            <ac:picMk id="2" creationId="{942292C8-5FAD-4FF5-A6E3-C91EC4E20F7D}"/>
          </ac:picMkLst>
        </pc:picChg>
        <pc:picChg chg="add mod">
          <ac:chgData name="Marco Scavarda" userId="e7d89eecadcda36d" providerId="LiveId" clId="{AF86267B-EB4A-427A-A13C-83E30554619B}" dt="2020-03-19T02:32:00.298" v="1651" actId="1035"/>
          <ac:picMkLst>
            <pc:docMk/>
            <pc:sldMk cId="3558881171" sldId="330"/>
            <ac:picMk id="5" creationId="{F2C7C635-BCC8-40AF-8865-C939FB8D928F}"/>
          </ac:picMkLst>
        </pc:picChg>
        <pc:picChg chg="add mod">
          <ac:chgData name="Marco Scavarda" userId="e7d89eecadcda36d" providerId="LiveId" clId="{AF86267B-EB4A-427A-A13C-83E30554619B}" dt="2020-03-19T02:32:00.298" v="1651" actId="1035"/>
          <ac:picMkLst>
            <pc:docMk/>
            <pc:sldMk cId="3558881171" sldId="330"/>
            <ac:picMk id="7" creationId="{1459456B-2EC4-413B-96B9-021FA031459F}"/>
          </ac:picMkLst>
        </pc:picChg>
      </pc:sldChg>
      <pc:sldChg chg="modSp add mod">
        <pc:chgData name="Marco Scavarda" userId="e7d89eecadcda36d" providerId="LiveId" clId="{AF86267B-EB4A-427A-A13C-83E30554619B}" dt="2020-03-19T02:32:24.173" v="1671" actId="20577"/>
        <pc:sldMkLst>
          <pc:docMk/>
          <pc:sldMk cId="2224424844" sldId="331"/>
        </pc:sldMkLst>
        <pc:spChg chg="mod">
          <ac:chgData name="Marco Scavarda" userId="e7d89eecadcda36d" providerId="LiveId" clId="{AF86267B-EB4A-427A-A13C-83E30554619B}" dt="2020-03-19T02:32:24.173" v="1671" actId="20577"/>
          <ac:spMkLst>
            <pc:docMk/>
            <pc:sldMk cId="2224424844" sldId="331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AF86267B-EB4A-427A-A13C-83E30554619B}" dt="2020-03-19T02:38:02.215" v="1841" actId="6549"/>
        <pc:sldMkLst>
          <pc:docMk/>
          <pc:sldMk cId="1059192525" sldId="332"/>
        </pc:sldMkLst>
        <pc:spChg chg="mod">
          <ac:chgData name="Marco Scavarda" userId="e7d89eecadcda36d" providerId="LiveId" clId="{AF86267B-EB4A-427A-A13C-83E30554619B}" dt="2020-03-19T02:38:02.215" v="1841" actId="6549"/>
          <ac:spMkLst>
            <pc:docMk/>
            <pc:sldMk cId="1059192525" sldId="332"/>
            <ac:spMk id="6" creationId="{0487098C-62A6-4748-9A25-B4BD79605B8B}"/>
          </ac:spMkLst>
        </pc:spChg>
        <pc:spChg chg="mod">
          <ac:chgData name="Marco Scavarda" userId="e7d89eecadcda36d" providerId="LiveId" clId="{AF86267B-EB4A-427A-A13C-83E30554619B}" dt="2020-03-19T02:37:36.361" v="1834" actId="20577"/>
          <ac:spMkLst>
            <pc:docMk/>
            <pc:sldMk cId="1059192525" sldId="332"/>
            <ac:spMk id="7" creationId="{73C4407C-FDFD-40E7-BBC6-52BD1686DF36}"/>
          </ac:spMkLst>
        </pc:spChg>
        <pc:picChg chg="add mod">
          <ac:chgData name="Marco Scavarda" userId="e7d89eecadcda36d" providerId="LiveId" clId="{AF86267B-EB4A-427A-A13C-83E30554619B}" dt="2020-03-19T02:37:47.160" v="1839" actId="1076"/>
          <ac:picMkLst>
            <pc:docMk/>
            <pc:sldMk cId="1059192525" sldId="332"/>
            <ac:picMk id="2" creationId="{1FE82BB8-E628-46C1-A9B0-E5C933F62923}"/>
          </ac:picMkLst>
        </pc:picChg>
        <pc:picChg chg="del">
          <ac:chgData name="Marco Scavarda" userId="e7d89eecadcda36d" providerId="LiveId" clId="{AF86267B-EB4A-427A-A13C-83E30554619B}" dt="2020-03-19T02:37:38.682" v="1835" actId="478"/>
          <ac:picMkLst>
            <pc:docMk/>
            <pc:sldMk cId="1059192525" sldId="332"/>
            <ac:picMk id="12" creationId="{AB550ADB-077F-4344-80ED-8F18446945CE}"/>
          </ac:picMkLst>
        </pc:picChg>
      </pc:sldChg>
      <pc:sldChg chg="addSp delSp modSp add mod">
        <pc:chgData name="Marco Scavarda" userId="e7d89eecadcda36d" providerId="LiveId" clId="{AF86267B-EB4A-427A-A13C-83E30554619B}" dt="2020-03-19T02:47:17.234" v="2072" actId="12"/>
        <pc:sldMkLst>
          <pc:docMk/>
          <pc:sldMk cId="2855163432" sldId="333"/>
        </pc:sldMkLst>
        <pc:spChg chg="mod">
          <ac:chgData name="Marco Scavarda" userId="e7d89eecadcda36d" providerId="LiveId" clId="{AF86267B-EB4A-427A-A13C-83E30554619B}" dt="2020-03-19T02:38:24.744" v="1852" actId="20577"/>
          <ac:spMkLst>
            <pc:docMk/>
            <pc:sldMk cId="2855163432" sldId="333"/>
            <ac:spMk id="3" creationId="{759A974E-9189-4D82-8A17-DB88F05A9C0F}"/>
          </ac:spMkLst>
        </pc:spChg>
        <pc:spChg chg="add del mod">
          <ac:chgData name="Marco Scavarda" userId="e7d89eecadcda36d" providerId="LiveId" clId="{AF86267B-EB4A-427A-A13C-83E30554619B}" dt="2020-03-19T02:43:17.802" v="2030"/>
          <ac:spMkLst>
            <pc:docMk/>
            <pc:sldMk cId="2855163432" sldId="333"/>
            <ac:spMk id="5" creationId="{28958ADF-14C3-4736-859D-B118A0454725}"/>
          </ac:spMkLst>
        </pc:spChg>
        <pc:spChg chg="mod">
          <ac:chgData name="Marco Scavarda" userId="e7d89eecadcda36d" providerId="LiveId" clId="{AF86267B-EB4A-427A-A13C-83E30554619B}" dt="2020-03-19T02:44:07.045" v="2039"/>
          <ac:spMkLst>
            <pc:docMk/>
            <pc:sldMk cId="2855163432" sldId="333"/>
            <ac:spMk id="6" creationId="{0487098C-62A6-4748-9A25-B4BD79605B8B}"/>
          </ac:spMkLst>
        </pc:spChg>
        <pc:spChg chg="del mod">
          <ac:chgData name="Marco Scavarda" userId="e7d89eecadcda36d" providerId="LiveId" clId="{AF86267B-EB4A-427A-A13C-83E30554619B}" dt="2020-03-19T02:43:25.026" v="2032" actId="478"/>
          <ac:spMkLst>
            <pc:docMk/>
            <pc:sldMk cId="2855163432" sldId="333"/>
            <ac:spMk id="7" creationId="{73C4407C-FDFD-40E7-BBC6-52BD1686DF36}"/>
          </ac:spMkLst>
        </pc:spChg>
        <pc:spChg chg="add mod">
          <ac:chgData name="Marco Scavarda" userId="e7d89eecadcda36d" providerId="LiveId" clId="{AF86267B-EB4A-427A-A13C-83E30554619B}" dt="2020-03-19T02:47:17.234" v="2072" actId="12"/>
          <ac:spMkLst>
            <pc:docMk/>
            <pc:sldMk cId="2855163432" sldId="333"/>
            <ac:spMk id="8" creationId="{F5D18AFA-2776-4984-887D-76CBF590F568}"/>
          </ac:spMkLst>
        </pc:spChg>
        <pc:picChg chg="del">
          <ac:chgData name="Marco Scavarda" userId="e7d89eecadcda36d" providerId="LiveId" clId="{AF86267B-EB4A-427A-A13C-83E30554619B}" dt="2020-03-19T02:38:57.925" v="1891" actId="478"/>
          <ac:picMkLst>
            <pc:docMk/>
            <pc:sldMk cId="2855163432" sldId="333"/>
            <ac:picMk id="2" creationId="{1FE82BB8-E628-46C1-A9B0-E5C933F62923}"/>
          </ac:picMkLst>
        </pc:picChg>
        <pc:picChg chg="add del mod">
          <ac:chgData name="Marco Scavarda" userId="e7d89eecadcda36d" providerId="LiveId" clId="{AF86267B-EB4A-427A-A13C-83E30554619B}" dt="2020-03-19T02:43:20.264" v="2031" actId="478"/>
          <ac:picMkLst>
            <pc:docMk/>
            <pc:sldMk cId="2855163432" sldId="333"/>
            <ac:picMk id="4" creationId="{BF72A6BB-2793-4010-9FAE-26C4BBE31521}"/>
          </ac:picMkLst>
        </pc:picChg>
        <pc:picChg chg="add mod">
          <ac:chgData name="Marco Scavarda" userId="e7d89eecadcda36d" providerId="LiveId" clId="{AF86267B-EB4A-427A-A13C-83E30554619B}" dt="2020-03-19T02:43:49.824" v="2037" actId="1076"/>
          <ac:picMkLst>
            <pc:docMk/>
            <pc:sldMk cId="2855163432" sldId="333"/>
            <ac:picMk id="9" creationId="{C9F29A05-589E-4DE6-A5CD-346A767BCA86}"/>
          </ac:picMkLst>
        </pc:picChg>
      </pc:sldChg>
      <pc:sldChg chg="addSp delSp modSp add mod ord">
        <pc:chgData name="Marco Scavarda" userId="e7d89eecadcda36d" providerId="LiveId" clId="{AF86267B-EB4A-427A-A13C-83E30554619B}" dt="2020-03-19T02:42:43.461" v="2028"/>
        <pc:sldMkLst>
          <pc:docMk/>
          <pc:sldMk cId="4032780618" sldId="334"/>
        </pc:sldMkLst>
        <pc:spChg chg="add del mod">
          <ac:chgData name="Marco Scavarda" userId="e7d89eecadcda36d" providerId="LiveId" clId="{AF86267B-EB4A-427A-A13C-83E30554619B}" dt="2020-03-19T02:42:13.557" v="2005"/>
          <ac:spMkLst>
            <pc:docMk/>
            <pc:sldMk cId="4032780618" sldId="334"/>
            <ac:spMk id="2" creationId="{9C624D66-4151-42C3-B530-75197BBA54AC}"/>
          </ac:spMkLst>
        </pc:spChg>
        <pc:spChg chg="add del mod">
          <ac:chgData name="Marco Scavarda" userId="e7d89eecadcda36d" providerId="LiveId" clId="{AF86267B-EB4A-427A-A13C-83E30554619B}" dt="2020-03-19T02:42:22.040" v="2006" actId="478"/>
          <ac:spMkLst>
            <pc:docMk/>
            <pc:sldMk cId="4032780618" sldId="334"/>
            <ac:spMk id="5" creationId="{F8F1A84D-8F5E-49EE-9D92-8DB396FEBF97}"/>
          </ac:spMkLst>
        </pc:spChg>
        <pc:spChg chg="mod">
          <ac:chgData name="Marco Scavarda" userId="e7d89eecadcda36d" providerId="LiveId" clId="{AF86267B-EB4A-427A-A13C-83E30554619B}" dt="2020-03-19T02:42:26.038" v="2024" actId="1035"/>
          <ac:spMkLst>
            <pc:docMk/>
            <pc:sldMk cId="4032780618" sldId="334"/>
            <ac:spMk id="7" creationId="{73C4407C-FDFD-40E7-BBC6-52BD1686DF36}"/>
          </ac:spMkLst>
        </pc:spChg>
        <pc:picChg chg="mod">
          <ac:chgData name="Marco Scavarda" userId="e7d89eecadcda36d" providerId="LiveId" clId="{AF86267B-EB4A-427A-A13C-83E30554619B}" dt="2020-03-19T02:42:32.902" v="2026" actId="1076"/>
          <ac:picMkLst>
            <pc:docMk/>
            <pc:sldMk cId="4032780618" sldId="334"/>
            <ac:picMk id="4" creationId="{BF72A6BB-2793-4010-9FAE-26C4BBE31521}"/>
          </ac:picMkLst>
        </pc:picChg>
      </pc:sldChg>
      <pc:sldChg chg="addSp delSp modSp add mod">
        <pc:chgData name="Marco Scavarda" userId="e7d89eecadcda36d" providerId="LiveId" clId="{AF86267B-EB4A-427A-A13C-83E30554619B}" dt="2020-03-19T02:47:13.864" v="2071" actId="12"/>
        <pc:sldMkLst>
          <pc:docMk/>
          <pc:sldMk cId="992901315" sldId="335"/>
        </pc:sldMkLst>
        <pc:spChg chg="add del mod">
          <ac:chgData name="Marco Scavarda" userId="e7d89eecadcda36d" providerId="LiveId" clId="{AF86267B-EB4A-427A-A13C-83E30554619B}" dt="2020-03-19T02:44:45.779" v="2046"/>
          <ac:spMkLst>
            <pc:docMk/>
            <pc:sldMk cId="992901315" sldId="335"/>
            <ac:spMk id="2" creationId="{1CE05C89-9520-4008-AEEC-F36BB8181FF5}"/>
          </ac:spMkLst>
        </pc:spChg>
        <pc:spChg chg="add del mod">
          <ac:chgData name="Marco Scavarda" userId="e7d89eecadcda36d" providerId="LiveId" clId="{AF86267B-EB4A-427A-A13C-83E30554619B}" dt="2020-03-19T02:44:45.779" v="2046"/>
          <ac:spMkLst>
            <pc:docMk/>
            <pc:sldMk cId="992901315" sldId="335"/>
            <ac:spMk id="4" creationId="{EB911BDF-4409-4E1C-9B87-5159C82626E2}"/>
          </ac:spMkLst>
        </pc:spChg>
        <pc:spChg chg="mod">
          <ac:chgData name="Marco Scavarda" userId="e7d89eecadcda36d" providerId="LiveId" clId="{AF86267B-EB4A-427A-A13C-83E30554619B}" dt="2020-03-19T02:47:13.864" v="2071" actId="12"/>
          <ac:spMkLst>
            <pc:docMk/>
            <pc:sldMk cId="992901315" sldId="335"/>
            <ac:spMk id="8" creationId="{F5D18AFA-2776-4984-887D-76CBF590F568}"/>
          </ac:spMkLst>
        </pc:spChg>
        <pc:picChg chg="add mod">
          <ac:chgData name="Marco Scavarda" userId="e7d89eecadcda36d" providerId="LiveId" clId="{AF86267B-EB4A-427A-A13C-83E30554619B}" dt="2020-03-19T02:45:23.978" v="2057" actId="1076"/>
          <ac:picMkLst>
            <pc:docMk/>
            <pc:sldMk cId="992901315" sldId="335"/>
            <ac:picMk id="5" creationId="{88A92377-480C-428C-8405-574A44CEB754}"/>
          </ac:picMkLst>
        </pc:picChg>
        <pc:picChg chg="add mod">
          <ac:chgData name="Marco Scavarda" userId="e7d89eecadcda36d" providerId="LiveId" clId="{AF86267B-EB4A-427A-A13C-83E30554619B}" dt="2020-03-19T02:45:23.978" v="2057" actId="1076"/>
          <ac:picMkLst>
            <pc:docMk/>
            <pc:sldMk cId="992901315" sldId="335"/>
            <ac:picMk id="7" creationId="{F8489095-F453-4622-AC1E-BB8B217A14E6}"/>
          </ac:picMkLst>
        </pc:picChg>
        <pc:picChg chg="del">
          <ac:chgData name="Marco Scavarda" userId="e7d89eecadcda36d" providerId="LiveId" clId="{AF86267B-EB4A-427A-A13C-83E30554619B}" dt="2020-03-19T02:44:42.221" v="2045" actId="478"/>
          <ac:picMkLst>
            <pc:docMk/>
            <pc:sldMk cId="992901315" sldId="335"/>
            <ac:picMk id="9" creationId="{C9F29A05-589E-4DE6-A5CD-346A767BCA86}"/>
          </ac:picMkLst>
        </pc:picChg>
      </pc:sldChg>
      <pc:sldChg chg="addSp delSp modSp add mod">
        <pc:chgData name="Marco Scavarda" userId="e7d89eecadcda36d" providerId="LiveId" clId="{AF86267B-EB4A-427A-A13C-83E30554619B}" dt="2020-03-19T02:47:08.879" v="2070" actId="12"/>
        <pc:sldMkLst>
          <pc:docMk/>
          <pc:sldMk cId="1877246428" sldId="336"/>
        </pc:sldMkLst>
        <pc:spChg chg="mod">
          <ac:chgData name="Marco Scavarda" userId="e7d89eecadcda36d" providerId="LiveId" clId="{AF86267B-EB4A-427A-A13C-83E30554619B}" dt="2020-03-19T02:46:56.190" v="2069"/>
          <ac:spMkLst>
            <pc:docMk/>
            <pc:sldMk cId="1877246428" sldId="336"/>
            <ac:spMk id="6" creationId="{0487098C-62A6-4748-9A25-B4BD79605B8B}"/>
          </ac:spMkLst>
        </pc:spChg>
        <pc:spChg chg="mod">
          <ac:chgData name="Marco Scavarda" userId="e7d89eecadcda36d" providerId="LiveId" clId="{AF86267B-EB4A-427A-A13C-83E30554619B}" dt="2020-03-19T02:47:08.879" v="2070" actId="12"/>
          <ac:spMkLst>
            <pc:docMk/>
            <pc:sldMk cId="1877246428" sldId="336"/>
            <ac:spMk id="8" creationId="{F5D18AFA-2776-4984-887D-76CBF590F568}"/>
          </ac:spMkLst>
        </pc:spChg>
        <pc:picChg chg="add mod">
          <ac:chgData name="Marco Scavarda" userId="e7d89eecadcda36d" providerId="LiveId" clId="{AF86267B-EB4A-427A-A13C-83E30554619B}" dt="2020-03-19T02:46:21.364" v="2067" actId="1076"/>
          <ac:picMkLst>
            <pc:docMk/>
            <pc:sldMk cId="1877246428" sldId="336"/>
            <ac:picMk id="2" creationId="{AD022AE6-0872-43A0-B270-43D41CDDA368}"/>
          </ac:picMkLst>
        </pc:picChg>
        <pc:picChg chg="add mod">
          <ac:chgData name="Marco Scavarda" userId="e7d89eecadcda36d" providerId="LiveId" clId="{AF86267B-EB4A-427A-A13C-83E30554619B}" dt="2020-03-19T02:46:28.494" v="2068" actId="1076"/>
          <ac:picMkLst>
            <pc:docMk/>
            <pc:sldMk cId="1877246428" sldId="336"/>
            <ac:picMk id="4" creationId="{735DCB0A-3C1C-4E59-AA85-DB409D00804E}"/>
          </ac:picMkLst>
        </pc:picChg>
        <pc:picChg chg="del">
          <ac:chgData name="Marco Scavarda" userId="e7d89eecadcda36d" providerId="LiveId" clId="{AF86267B-EB4A-427A-A13C-83E30554619B}" dt="2020-03-19T02:46:05.460" v="2060" actId="478"/>
          <ac:picMkLst>
            <pc:docMk/>
            <pc:sldMk cId="1877246428" sldId="336"/>
            <ac:picMk id="5" creationId="{88A92377-480C-428C-8405-574A44CEB754}"/>
          </ac:picMkLst>
        </pc:picChg>
        <pc:picChg chg="del">
          <ac:chgData name="Marco Scavarda" userId="e7d89eecadcda36d" providerId="LiveId" clId="{AF86267B-EB4A-427A-A13C-83E30554619B}" dt="2020-03-19T02:46:06.727" v="2061" actId="478"/>
          <ac:picMkLst>
            <pc:docMk/>
            <pc:sldMk cId="1877246428" sldId="336"/>
            <ac:picMk id="7" creationId="{F8489095-F453-4622-AC1E-BB8B217A14E6}"/>
          </ac:picMkLst>
        </pc:picChg>
      </pc:sldChg>
      <pc:sldChg chg="addSp delSp modSp add mod">
        <pc:chgData name="Marco Scavarda" userId="e7d89eecadcda36d" providerId="LiveId" clId="{AF86267B-EB4A-427A-A13C-83E30554619B}" dt="2020-03-19T02:48:24.262" v="2084" actId="1076"/>
        <pc:sldMkLst>
          <pc:docMk/>
          <pc:sldMk cId="2723198464" sldId="337"/>
        </pc:sldMkLst>
        <pc:spChg chg="del">
          <ac:chgData name="Marco Scavarda" userId="e7d89eecadcda36d" providerId="LiveId" clId="{AF86267B-EB4A-427A-A13C-83E30554619B}" dt="2020-03-19T02:48:16.515" v="2081" actId="478"/>
          <ac:spMkLst>
            <pc:docMk/>
            <pc:sldMk cId="2723198464" sldId="337"/>
            <ac:spMk id="6" creationId="{0487098C-62A6-4748-9A25-B4BD79605B8B}"/>
          </ac:spMkLst>
        </pc:spChg>
        <pc:spChg chg="mod">
          <ac:chgData name="Marco Scavarda" userId="e7d89eecadcda36d" providerId="LiveId" clId="{AF86267B-EB4A-427A-A13C-83E30554619B}" dt="2020-03-19T02:47:51.276" v="2074"/>
          <ac:spMkLst>
            <pc:docMk/>
            <pc:sldMk cId="2723198464" sldId="337"/>
            <ac:spMk id="8" creationId="{F5D18AFA-2776-4984-887D-76CBF590F568}"/>
          </ac:spMkLst>
        </pc:spChg>
        <pc:picChg chg="del">
          <ac:chgData name="Marco Scavarda" userId="e7d89eecadcda36d" providerId="LiveId" clId="{AF86267B-EB4A-427A-A13C-83E30554619B}" dt="2020-03-19T02:47:55.997" v="2075" actId="478"/>
          <ac:picMkLst>
            <pc:docMk/>
            <pc:sldMk cId="2723198464" sldId="337"/>
            <ac:picMk id="2" creationId="{AD022AE6-0872-43A0-B270-43D41CDDA368}"/>
          </ac:picMkLst>
        </pc:picChg>
        <pc:picChg chg="del">
          <ac:chgData name="Marco Scavarda" userId="e7d89eecadcda36d" providerId="LiveId" clId="{AF86267B-EB4A-427A-A13C-83E30554619B}" dt="2020-03-19T02:47:57.244" v="2076" actId="478"/>
          <ac:picMkLst>
            <pc:docMk/>
            <pc:sldMk cId="2723198464" sldId="337"/>
            <ac:picMk id="4" creationId="{735DCB0A-3C1C-4E59-AA85-DB409D00804E}"/>
          </ac:picMkLst>
        </pc:picChg>
        <pc:picChg chg="add mod">
          <ac:chgData name="Marco Scavarda" userId="e7d89eecadcda36d" providerId="LiveId" clId="{AF86267B-EB4A-427A-A13C-83E30554619B}" dt="2020-03-19T02:48:24.262" v="2084" actId="1076"/>
          <ac:picMkLst>
            <pc:docMk/>
            <pc:sldMk cId="2723198464" sldId="337"/>
            <ac:picMk id="5" creationId="{AF89AEA3-5A1C-494A-A151-B4B002C99E0E}"/>
          </ac:picMkLst>
        </pc:picChg>
      </pc:sldChg>
      <pc:sldChg chg="addSp delSp modSp add mod">
        <pc:chgData name="Marco Scavarda" userId="e7d89eecadcda36d" providerId="LiveId" clId="{AF86267B-EB4A-427A-A13C-83E30554619B}" dt="2020-03-19T02:49:36.856" v="2094"/>
        <pc:sldMkLst>
          <pc:docMk/>
          <pc:sldMk cId="583621032" sldId="338"/>
        </pc:sldMkLst>
        <pc:spChg chg="add mod">
          <ac:chgData name="Marco Scavarda" userId="e7d89eecadcda36d" providerId="LiveId" clId="{AF86267B-EB4A-427A-A13C-83E30554619B}" dt="2020-03-19T02:49:36.856" v="2094"/>
          <ac:spMkLst>
            <pc:docMk/>
            <pc:sldMk cId="583621032" sldId="338"/>
            <ac:spMk id="6" creationId="{1A736A01-34E1-4916-A337-7AA159B87CC8}"/>
          </ac:spMkLst>
        </pc:spChg>
        <pc:spChg chg="mod">
          <ac:chgData name="Marco Scavarda" userId="e7d89eecadcda36d" providerId="LiveId" clId="{AF86267B-EB4A-427A-A13C-83E30554619B}" dt="2020-03-19T02:48:51.045" v="2086"/>
          <ac:spMkLst>
            <pc:docMk/>
            <pc:sldMk cId="583621032" sldId="338"/>
            <ac:spMk id="8" creationId="{F5D18AFA-2776-4984-887D-76CBF590F568}"/>
          </ac:spMkLst>
        </pc:spChg>
        <pc:picChg chg="add mod">
          <ac:chgData name="Marco Scavarda" userId="e7d89eecadcda36d" providerId="LiveId" clId="{AF86267B-EB4A-427A-A13C-83E30554619B}" dt="2020-03-19T02:49:12.086" v="2090" actId="1076"/>
          <ac:picMkLst>
            <pc:docMk/>
            <pc:sldMk cId="583621032" sldId="338"/>
            <ac:picMk id="2" creationId="{FBB4642E-B1B6-4E5F-AE3F-04E403F246EE}"/>
          </ac:picMkLst>
        </pc:picChg>
        <pc:picChg chg="del">
          <ac:chgData name="Marco Scavarda" userId="e7d89eecadcda36d" providerId="LiveId" clId="{AF86267B-EB4A-427A-A13C-83E30554619B}" dt="2020-03-19T02:48:53.366" v="2087" actId="478"/>
          <ac:picMkLst>
            <pc:docMk/>
            <pc:sldMk cId="583621032" sldId="338"/>
            <ac:picMk id="5" creationId="{AF89AEA3-5A1C-494A-A151-B4B002C99E0E}"/>
          </ac:picMkLst>
        </pc:picChg>
      </pc:sldChg>
      <pc:sldChg chg="addSp delSp modSp add mod">
        <pc:chgData name="Marco Scavarda" userId="e7d89eecadcda36d" providerId="LiveId" clId="{AF86267B-EB4A-427A-A13C-83E30554619B}" dt="2020-03-19T02:51:17.693" v="2103" actId="6549"/>
        <pc:sldMkLst>
          <pc:docMk/>
          <pc:sldMk cId="1197946660" sldId="339"/>
        </pc:sldMkLst>
        <pc:spChg chg="mod">
          <ac:chgData name="Marco Scavarda" userId="e7d89eecadcda36d" providerId="LiveId" clId="{AF86267B-EB4A-427A-A13C-83E30554619B}" dt="2020-03-19T02:51:17.693" v="2103" actId="6549"/>
          <ac:spMkLst>
            <pc:docMk/>
            <pc:sldMk cId="1197946660" sldId="339"/>
            <ac:spMk id="6" creationId="{1A736A01-34E1-4916-A337-7AA159B87CC8}"/>
          </ac:spMkLst>
        </pc:spChg>
        <pc:spChg chg="mod">
          <ac:chgData name="Marco Scavarda" userId="e7d89eecadcda36d" providerId="LiveId" clId="{AF86267B-EB4A-427A-A13C-83E30554619B}" dt="2020-03-19T02:50:46.206" v="2096"/>
          <ac:spMkLst>
            <pc:docMk/>
            <pc:sldMk cId="1197946660" sldId="339"/>
            <ac:spMk id="8" creationId="{F5D18AFA-2776-4984-887D-76CBF590F568}"/>
          </ac:spMkLst>
        </pc:spChg>
        <pc:picChg chg="del">
          <ac:chgData name="Marco Scavarda" userId="e7d89eecadcda36d" providerId="LiveId" clId="{AF86267B-EB4A-427A-A13C-83E30554619B}" dt="2020-03-19T02:50:48.304" v="2097" actId="478"/>
          <ac:picMkLst>
            <pc:docMk/>
            <pc:sldMk cId="1197946660" sldId="339"/>
            <ac:picMk id="2" creationId="{FBB4642E-B1B6-4E5F-AE3F-04E403F246EE}"/>
          </ac:picMkLst>
        </pc:picChg>
        <pc:picChg chg="add mod">
          <ac:chgData name="Marco Scavarda" userId="e7d89eecadcda36d" providerId="LiveId" clId="{AF86267B-EB4A-427A-A13C-83E30554619B}" dt="2020-03-19T02:50:56.714" v="2100" actId="14100"/>
          <ac:picMkLst>
            <pc:docMk/>
            <pc:sldMk cId="1197946660" sldId="339"/>
            <ac:picMk id="4" creationId="{F88D06EB-B03C-44B2-A32A-13B8651B0553}"/>
          </ac:picMkLst>
        </pc:picChg>
      </pc:sldChg>
      <pc:sldChg chg="modSp add mod">
        <pc:chgData name="Marco Scavarda" userId="e7d89eecadcda36d" providerId="LiveId" clId="{AF86267B-EB4A-427A-A13C-83E30554619B}" dt="2020-03-19T02:55:25.209" v="2108" actId="20577"/>
        <pc:sldMkLst>
          <pc:docMk/>
          <pc:sldMk cId="4025682747" sldId="340"/>
        </pc:sldMkLst>
        <pc:spChg chg="mod">
          <ac:chgData name="Marco Scavarda" userId="e7d89eecadcda36d" providerId="LiveId" clId="{AF86267B-EB4A-427A-A13C-83E30554619B}" dt="2020-03-19T02:55:25.209" v="2108" actId="20577"/>
          <ac:spMkLst>
            <pc:docMk/>
            <pc:sldMk cId="4025682747" sldId="340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AF86267B-EB4A-427A-A13C-83E30554619B}" dt="2020-03-19T02:59:39.723" v="2142" actId="1076"/>
        <pc:sldMkLst>
          <pc:docMk/>
          <pc:sldMk cId="1426065925" sldId="341"/>
        </pc:sldMkLst>
        <pc:spChg chg="mod">
          <ac:chgData name="Marco Scavarda" userId="e7d89eecadcda36d" providerId="LiveId" clId="{AF86267B-EB4A-427A-A13C-83E30554619B}" dt="2020-03-19T02:58:57.422" v="2129"/>
          <ac:spMkLst>
            <pc:docMk/>
            <pc:sldMk cId="1426065925" sldId="341"/>
            <ac:spMk id="4" creationId="{9EDA4FB9-6C08-4202-8A17-D290CD25089C}"/>
          </ac:spMkLst>
        </pc:spChg>
        <pc:spChg chg="del">
          <ac:chgData name="Marco Scavarda" userId="e7d89eecadcda36d" providerId="LiveId" clId="{AF86267B-EB4A-427A-A13C-83E30554619B}" dt="2020-03-19T02:59:23.653" v="2137" actId="478"/>
          <ac:spMkLst>
            <pc:docMk/>
            <pc:sldMk cId="1426065925" sldId="341"/>
            <ac:spMk id="6" creationId="{0487098C-62A6-4748-9A25-B4BD79605B8B}"/>
          </ac:spMkLst>
        </pc:spChg>
        <pc:picChg chg="add mod">
          <ac:chgData name="Marco Scavarda" userId="e7d89eecadcda36d" providerId="LiveId" clId="{AF86267B-EB4A-427A-A13C-83E30554619B}" dt="2020-03-19T02:59:39.723" v="2142" actId="1076"/>
          <ac:picMkLst>
            <pc:docMk/>
            <pc:sldMk cId="1426065925" sldId="341"/>
            <ac:picMk id="2" creationId="{F7B07800-C7EB-4802-9E93-702885D71DF0}"/>
          </ac:picMkLst>
        </pc:picChg>
        <pc:picChg chg="del">
          <ac:chgData name="Marco Scavarda" userId="e7d89eecadcda36d" providerId="LiveId" clId="{AF86267B-EB4A-427A-A13C-83E30554619B}" dt="2020-03-19T02:59:05.099" v="2130" actId="478"/>
          <ac:picMkLst>
            <pc:docMk/>
            <pc:sldMk cId="1426065925" sldId="341"/>
            <ac:picMk id="8" creationId="{73743FB6-9802-48CA-9476-71833F008685}"/>
          </ac:picMkLst>
        </pc:picChg>
        <pc:picChg chg="del">
          <ac:chgData name="Marco Scavarda" userId="e7d89eecadcda36d" providerId="LiveId" clId="{AF86267B-EB4A-427A-A13C-83E30554619B}" dt="2020-03-19T02:59:06.440" v="2131" actId="478"/>
          <ac:picMkLst>
            <pc:docMk/>
            <pc:sldMk cId="1426065925" sldId="341"/>
            <ac:picMk id="11" creationId="{CD7D1C3A-C7CC-4CDA-8172-C07A18D5CD24}"/>
          </ac:picMkLst>
        </pc:picChg>
      </pc:sldChg>
      <pc:sldChg chg="addSp delSp modSp add mod">
        <pc:chgData name="Marco Scavarda" userId="e7d89eecadcda36d" providerId="LiveId" clId="{AF86267B-EB4A-427A-A13C-83E30554619B}" dt="2020-03-19T03:00:49.773" v="2151"/>
        <pc:sldMkLst>
          <pc:docMk/>
          <pc:sldMk cId="1227477260" sldId="342"/>
        </pc:sldMkLst>
        <pc:spChg chg="mod">
          <ac:chgData name="Marco Scavarda" userId="e7d89eecadcda36d" providerId="LiveId" clId="{AF86267B-EB4A-427A-A13C-83E30554619B}" dt="2020-03-19T03:00:09.206" v="2146" actId="20577"/>
          <ac:spMkLst>
            <pc:docMk/>
            <pc:sldMk cId="1227477260" sldId="342"/>
            <ac:spMk id="4" creationId="{9EDA4FB9-6C08-4202-8A17-D290CD25089C}"/>
          </ac:spMkLst>
        </pc:spChg>
        <pc:spChg chg="add mod">
          <ac:chgData name="Marco Scavarda" userId="e7d89eecadcda36d" providerId="LiveId" clId="{AF86267B-EB4A-427A-A13C-83E30554619B}" dt="2020-03-19T03:00:49.773" v="2151"/>
          <ac:spMkLst>
            <pc:docMk/>
            <pc:sldMk cId="1227477260" sldId="342"/>
            <ac:spMk id="6" creationId="{F6A8FEB7-52F2-48EF-8EC1-AFD07EC6DFB7}"/>
          </ac:spMkLst>
        </pc:spChg>
        <pc:picChg chg="del">
          <ac:chgData name="Marco Scavarda" userId="e7d89eecadcda36d" providerId="LiveId" clId="{AF86267B-EB4A-427A-A13C-83E30554619B}" dt="2020-03-19T03:00:12.632" v="2147" actId="478"/>
          <ac:picMkLst>
            <pc:docMk/>
            <pc:sldMk cId="1227477260" sldId="342"/>
            <ac:picMk id="2" creationId="{F7B07800-C7EB-4802-9E93-702885D71DF0}"/>
          </ac:picMkLst>
        </pc:picChg>
        <pc:picChg chg="add mod">
          <ac:chgData name="Marco Scavarda" userId="e7d89eecadcda36d" providerId="LiveId" clId="{AF86267B-EB4A-427A-A13C-83E30554619B}" dt="2020-03-19T03:00:22.511" v="2149" actId="1076"/>
          <ac:picMkLst>
            <pc:docMk/>
            <pc:sldMk cId="1227477260" sldId="342"/>
            <ac:picMk id="5" creationId="{0E9B0F96-C3C1-4F47-9655-4B33B5603F6F}"/>
          </ac:picMkLst>
        </pc:picChg>
      </pc:sldChg>
      <pc:sldChg chg="modSp add mod">
        <pc:chgData name="Marco Scavarda" userId="e7d89eecadcda36d" providerId="LiveId" clId="{AF86267B-EB4A-427A-A13C-83E30554619B}" dt="2020-03-19T03:01:27.190" v="2169" actId="20577"/>
        <pc:sldMkLst>
          <pc:docMk/>
          <pc:sldMk cId="3303838212" sldId="343"/>
        </pc:sldMkLst>
        <pc:spChg chg="mod">
          <ac:chgData name="Marco Scavarda" userId="e7d89eecadcda36d" providerId="LiveId" clId="{AF86267B-EB4A-427A-A13C-83E30554619B}" dt="2020-03-19T03:01:27.190" v="2169" actId="20577"/>
          <ac:spMkLst>
            <pc:docMk/>
            <pc:sldMk cId="3303838212" sldId="343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AF86267B-EB4A-427A-A13C-83E30554619B}" dt="2020-03-19T03:02:50.526" v="2190" actId="1076"/>
        <pc:sldMkLst>
          <pc:docMk/>
          <pc:sldMk cId="3742267253" sldId="344"/>
        </pc:sldMkLst>
        <pc:spChg chg="mod">
          <ac:chgData name="Marco Scavarda" userId="e7d89eecadcda36d" providerId="LiveId" clId="{AF86267B-EB4A-427A-A13C-83E30554619B}" dt="2020-03-19T03:01:47.336" v="2180" actId="20577"/>
          <ac:spMkLst>
            <pc:docMk/>
            <pc:sldMk cId="3742267253" sldId="344"/>
            <ac:spMk id="3" creationId="{759A974E-9189-4D82-8A17-DB88F05A9C0F}"/>
          </ac:spMkLst>
        </pc:spChg>
        <pc:spChg chg="mod">
          <ac:chgData name="Marco Scavarda" userId="e7d89eecadcda36d" providerId="LiveId" clId="{AF86267B-EB4A-427A-A13C-83E30554619B}" dt="2020-03-19T03:01:53.212" v="2181"/>
          <ac:spMkLst>
            <pc:docMk/>
            <pc:sldMk cId="3742267253" sldId="344"/>
            <ac:spMk id="4" creationId="{9EDA4FB9-6C08-4202-8A17-D290CD25089C}"/>
          </ac:spMkLst>
        </pc:spChg>
        <pc:spChg chg="mod">
          <ac:chgData name="Marco Scavarda" userId="e7d89eecadcda36d" providerId="LiveId" clId="{AF86267B-EB4A-427A-A13C-83E30554619B}" dt="2020-03-19T03:02:42.904" v="2187" actId="1076"/>
          <ac:spMkLst>
            <pc:docMk/>
            <pc:sldMk cId="3742267253" sldId="344"/>
            <ac:spMk id="6" creationId="{F6A8FEB7-52F2-48EF-8EC1-AFD07EC6DFB7}"/>
          </ac:spMkLst>
        </pc:spChg>
        <pc:picChg chg="add mod">
          <ac:chgData name="Marco Scavarda" userId="e7d89eecadcda36d" providerId="LiveId" clId="{AF86267B-EB4A-427A-A13C-83E30554619B}" dt="2020-03-19T03:02:50.526" v="2190" actId="1076"/>
          <ac:picMkLst>
            <pc:docMk/>
            <pc:sldMk cId="3742267253" sldId="344"/>
            <ac:picMk id="2" creationId="{C2AFE229-8B6B-42BF-8638-1E036DB78B4E}"/>
          </ac:picMkLst>
        </pc:picChg>
        <pc:picChg chg="del">
          <ac:chgData name="Marco Scavarda" userId="e7d89eecadcda36d" providerId="LiveId" clId="{AF86267B-EB4A-427A-A13C-83E30554619B}" dt="2020-03-19T03:01:55.033" v="2182" actId="478"/>
          <ac:picMkLst>
            <pc:docMk/>
            <pc:sldMk cId="3742267253" sldId="344"/>
            <ac:picMk id="5" creationId="{0E9B0F96-C3C1-4F47-9655-4B33B5603F6F}"/>
          </ac:picMkLst>
        </pc:picChg>
      </pc:sldChg>
      <pc:sldChg chg="addSp delSp modSp add mod">
        <pc:chgData name="Marco Scavarda" userId="e7d89eecadcda36d" providerId="LiveId" clId="{AF86267B-EB4A-427A-A13C-83E30554619B}" dt="2020-03-19T03:03:55.832" v="2295" actId="14100"/>
        <pc:sldMkLst>
          <pc:docMk/>
          <pc:sldMk cId="1070272862" sldId="345"/>
        </pc:sldMkLst>
        <pc:spChg chg="mod">
          <ac:chgData name="Marco Scavarda" userId="e7d89eecadcda36d" providerId="LiveId" clId="{AF86267B-EB4A-427A-A13C-83E30554619B}" dt="2020-03-19T03:03:55.832" v="2295" actId="14100"/>
          <ac:spMkLst>
            <pc:docMk/>
            <pc:sldMk cId="1070272862" sldId="345"/>
            <ac:spMk id="4" creationId="{9EDA4FB9-6C08-4202-8A17-D290CD25089C}"/>
          </ac:spMkLst>
        </pc:spChg>
        <pc:picChg chg="del">
          <ac:chgData name="Marco Scavarda" userId="e7d89eecadcda36d" providerId="LiveId" clId="{AF86267B-EB4A-427A-A13C-83E30554619B}" dt="2020-03-19T03:03:42.886" v="2291" actId="478"/>
          <ac:picMkLst>
            <pc:docMk/>
            <pc:sldMk cId="1070272862" sldId="345"/>
            <ac:picMk id="2" creationId="{C2AFE229-8B6B-42BF-8638-1E036DB78B4E}"/>
          </ac:picMkLst>
        </pc:picChg>
        <pc:picChg chg="add mod">
          <ac:chgData name="Marco Scavarda" userId="e7d89eecadcda36d" providerId="LiveId" clId="{AF86267B-EB4A-427A-A13C-83E30554619B}" dt="2020-03-19T03:03:51.207" v="2294" actId="14100"/>
          <ac:picMkLst>
            <pc:docMk/>
            <pc:sldMk cId="1070272862" sldId="345"/>
            <ac:picMk id="5" creationId="{7ABC58CB-7C82-42C1-9714-0F2420C72A16}"/>
          </ac:picMkLst>
        </pc:picChg>
      </pc:sldChg>
      <pc:sldChg chg="addSp delSp modSp add mod">
        <pc:chgData name="Marco Scavarda" userId="e7d89eecadcda36d" providerId="LiveId" clId="{AF86267B-EB4A-427A-A13C-83E30554619B}" dt="2020-03-19T03:05:54.035" v="2302"/>
        <pc:sldMkLst>
          <pc:docMk/>
          <pc:sldMk cId="2169716230" sldId="346"/>
        </pc:sldMkLst>
        <pc:spChg chg="mod">
          <ac:chgData name="Marco Scavarda" userId="e7d89eecadcda36d" providerId="LiveId" clId="{AF86267B-EB4A-427A-A13C-83E30554619B}" dt="2020-03-19T03:05:54.035" v="2302"/>
          <ac:spMkLst>
            <pc:docMk/>
            <pc:sldMk cId="2169716230" sldId="346"/>
            <ac:spMk id="6" creationId="{F6A8FEB7-52F2-48EF-8EC1-AFD07EC6DFB7}"/>
          </ac:spMkLst>
        </pc:spChg>
        <pc:picChg chg="add mod">
          <ac:chgData name="Marco Scavarda" userId="e7d89eecadcda36d" providerId="LiveId" clId="{AF86267B-EB4A-427A-A13C-83E30554619B}" dt="2020-03-19T03:05:33.291" v="2301" actId="1076"/>
          <ac:picMkLst>
            <pc:docMk/>
            <pc:sldMk cId="2169716230" sldId="346"/>
            <ac:picMk id="2" creationId="{53CBADF3-C505-4F73-A7C7-9940702EB5D2}"/>
          </ac:picMkLst>
        </pc:picChg>
        <pc:picChg chg="del">
          <ac:chgData name="Marco Scavarda" userId="e7d89eecadcda36d" providerId="LiveId" clId="{AF86267B-EB4A-427A-A13C-83E30554619B}" dt="2020-03-19T03:05:19.591" v="2297" actId="478"/>
          <ac:picMkLst>
            <pc:docMk/>
            <pc:sldMk cId="2169716230" sldId="346"/>
            <ac:picMk id="5" creationId="{7ABC58CB-7C82-42C1-9714-0F2420C72A16}"/>
          </ac:picMkLst>
        </pc:picChg>
      </pc:sldChg>
      <pc:sldChg chg="addSp delSp modSp add mod">
        <pc:chgData name="Marco Scavarda" userId="e7d89eecadcda36d" providerId="LiveId" clId="{AF86267B-EB4A-427A-A13C-83E30554619B}" dt="2020-03-19T03:07:22.041" v="2311" actId="478"/>
        <pc:sldMkLst>
          <pc:docMk/>
          <pc:sldMk cId="3261929335" sldId="347"/>
        </pc:sldMkLst>
        <pc:spChg chg="mod">
          <ac:chgData name="Marco Scavarda" userId="e7d89eecadcda36d" providerId="LiveId" clId="{AF86267B-EB4A-427A-A13C-83E30554619B}" dt="2020-03-19T03:06:31.574" v="2304"/>
          <ac:spMkLst>
            <pc:docMk/>
            <pc:sldMk cId="3261929335" sldId="347"/>
            <ac:spMk id="4" creationId="{9EDA4FB9-6C08-4202-8A17-D290CD25089C}"/>
          </ac:spMkLst>
        </pc:spChg>
        <pc:spChg chg="del">
          <ac:chgData name="Marco Scavarda" userId="e7d89eecadcda36d" providerId="LiveId" clId="{AF86267B-EB4A-427A-A13C-83E30554619B}" dt="2020-03-19T03:07:22.041" v="2311" actId="478"/>
          <ac:spMkLst>
            <pc:docMk/>
            <pc:sldMk cId="3261929335" sldId="347"/>
            <ac:spMk id="6" creationId="{F6A8FEB7-52F2-48EF-8EC1-AFD07EC6DFB7}"/>
          </ac:spMkLst>
        </pc:spChg>
        <pc:picChg chg="del">
          <ac:chgData name="Marco Scavarda" userId="e7d89eecadcda36d" providerId="LiveId" clId="{AF86267B-EB4A-427A-A13C-83E30554619B}" dt="2020-03-19T03:06:33.404" v="2305" actId="478"/>
          <ac:picMkLst>
            <pc:docMk/>
            <pc:sldMk cId="3261929335" sldId="347"/>
            <ac:picMk id="2" creationId="{53CBADF3-C505-4F73-A7C7-9940702EB5D2}"/>
          </ac:picMkLst>
        </pc:picChg>
        <pc:picChg chg="add mod">
          <ac:chgData name="Marco Scavarda" userId="e7d89eecadcda36d" providerId="LiveId" clId="{AF86267B-EB4A-427A-A13C-83E30554619B}" dt="2020-03-19T03:07:13.407" v="2310" actId="14100"/>
          <ac:picMkLst>
            <pc:docMk/>
            <pc:sldMk cId="3261929335" sldId="347"/>
            <ac:picMk id="5" creationId="{9AB1AEB7-69ED-4477-9715-9DBA0A231C00}"/>
          </ac:picMkLst>
        </pc:picChg>
      </pc:sldChg>
      <pc:sldChg chg="addSp delSp modSp add mod">
        <pc:chgData name="Marco Scavarda" userId="e7d89eecadcda36d" providerId="LiveId" clId="{AF86267B-EB4A-427A-A13C-83E30554619B}" dt="2020-03-19T03:09:12.629" v="2332" actId="1076"/>
        <pc:sldMkLst>
          <pc:docMk/>
          <pc:sldMk cId="4047161621" sldId="348"/>
        </pc:sldMkLst>
        <pc:spChg chg="add del mod">
          <ac:chgData name="Marco Scavarda" userId="e7d89eecadcda36d" providerId="LiveId" clId="{AF86267B-EB4A-427A-A13C-83E30554619B}" dt="2020-03-19T03:08:03.734" v="2313"/>
          <ac:spMkLst>
            <pc:docMk/>
            <pc:sldMk cId="4047161621" sldId="348"/>
            <ac:spMk id="2" creationId="{EF8B11E8-5DFA-4EBF-81B1-870A115EC38C}"/>
          </ac:spMkLst>
        </pc:spChg>
        <pc:spChg chg="mod">
          <ac:chgData name="Marco Scavarda" userId="e7d89eecadcda36d" providerId="LiveId" clId="{AF86267B-EB4A-427A-A13C-83E30554619B}" dt="2020-03-19T03:08:09.575" v="2320" actId="20577"/>
          <ac:spMkLst>
            <pc:docMk/>
            <pc:sldMk cId="4047161621" sldId="348"/>
            <ac:spMk id="3" creationId="{759A974E-9189-4D82-8A17-DB88F05A9C0F}"/>
          </ac:spMkLst>
        </pc:spChg>
        <pc:spChg chg="mod">
          <ac:chgData name="Marco Scavarda" userId="e7d89eecadcda36d" providerId="LiveId" clId="{AF86267B-EB4A-427A-A13C-83E30554619B}" dt="2020-03-19T03:08:19.370" v="2322" actId="12"/>
          <ac:spMkLst>
            <pc:docMk/>
            <pc:sldMk cId="4047161621" sldId="348"/>
            <ac:spMk id="4" creationId="{9EDA4FB9-6C08-4202-8A17-D290CD25089C}"/>
          </ac:spMkLst>
        </pc:spChg>
        <pc:spChg chg="add del mod">
          <ac:chgData name="Marco Scavarda" userId="e7d89eecadcda36d" providerId="LiveId" clId="{AF86267B-EB4A-427A-A13C-83E30554619B}" dt="2020-03-19T03:08:03.734" v="2313"/>
          <ac:spMkLst>
            <pc:docMk/>
            <pc:sldMk cId="4047161621" sldId="348"/>
            <ac:spMk id="6" creationId="{9D9CB539-23A8-4C5F-BECD-A0F636F53153}"/>
          </ac:spMkLst>
        </pc:spChg>
        <pc:spChg chg="add mod">
          <ac:chgData name="Marco Scavarda" userId="e7d89eecadcda36d" providerId="LiveId" clId="{AF86267B-EB4A-427A-A13C-83E30554619B}" dt="2020-03-19T03:09:02.500" v="2330" actId="1076"/>
          <ac:spMkLst>
            <pc:docMk/>
            <pc:sldMk cId="4047161621" sldId="348"/>
            <ac:spMk id="8" creationId="{3967F0B7-CC06-4A83-B3FD-57F93A2070E7}"/>
          </ac:spMkLst>
        </pc:spChg>
        <pc:picChg chg="del">
          <ac:chgData name="Marco Scavarda" userId="e7d89eecadcda36d" providerId="LiveId" clId="{AF86267B-EB4A-427A-A13C-83E30554619B}" dt="2020-03-19T03:08:05.538" v="2314" actId="478"/>
          <ac:picMkLst>
            <pc:docMk/>
            <pc:sldMk cId="4047161621" sldId="348"/>
            <ac:picMk id="5" creationId="{9AB1AEB7-69ED-4477-9715-9DBA0A231C00}"/>
          </ac:picMkLst>
        </pc:picChg>
        <pc:picChg chg="add mod">
          <ac:chgData name="Marco Scavarda" userId="e7d89eecadcda36d" providerId="LiveId" clId="{AF86267B-EB4A-427A-A13C-83E30554619B}" dt="2020-03-19T03:09:12.629" v="2332" actId="1076"/>
          <ac:picMkLst>
            <pc:docMk/>
            <pc:sldMk cId="4047161621" sldId="348"/>
            <ac:picMk id="7" creationId="{9E7014BA-100D-40B5-80E3-E45B15DBB4D9}"/>
          </ac:picMkLst>
        </pc:picChg>
      </pc:sldChg>
      <pc:sldChg chg="addSp delSp modSp add mod">
        <pc:chgData name="Marco Scavarda" userId="e7d89eecadcda36d" providerId="LiveId" clId="{AF86267B-EB4A-427A-A13C-83E30554619B}" dt="2020-03-19T03:10:47.752" v="2344" actId="1076"/>
        <pc:sldMkLst>
          <pc:docMk/>
          <pc:sldMk cId="65276436" sldId="349"/>
        </pc:sldMkLst>
        <pc:spChg chg="mod">
          <ac:chgData name="Marco Scavarda" userId="e7d89eecadcda36d" providerId="LiveId" clId="{AF86267B-EB4A-427A-A13C-83E30554619B}" dt="2020-03-19T03:09:52.070" v="2337" actId="14100"/>
          <ac:spMkLst>
            <pc:docMk/>
            <pc:sldMk cId="65276436" sldId="349"/>
            <ac:spMk id="4" creationId="{9EDA4FB9-6C08-4202-8A17-D290CD25089C}"/>
          </ac:spMkLst>
        </pc:spChg>
        <pc:picChg chg="add mod">
          <ac:chgData name="Marco Scavarda" userId="e7d89eecadcda36d" providerId="LiveId" clId="{AF86267B-EB4A-427A-A13C-83E30554619B}" dt="2020-03-19T03:10:47.752" v="2344" actId="1076"/>
          <ac:picMkLst>
            <pc:docMk/>
            <pc:sldMk cId="65276436" sldId="349"/>
            <ac:picMk id="2" creationId="{A72016C8-C28B-44CF-BB68-0ABE3C7C8977}"/>
          </ac:picMkLst>
        </pc:picChg>
        <pc:picChg chg="del">
          <ac:chgData name="Marco Scavarda" userId="e7d89eecadcda36d" providerId="LiveId" clId="{AF86267B-EB4A-427A-A13C-83E30554619B}" dt="2020-03-19T03:09:41.754" v="2334" actId="478"/>
          <ac:picMkLst>
            <pc:docMk/>
            <pc:sldMk cId="65276436" sldId="349"/>
            <ac:picMk id="7" creationId="{9E7014BA-100D-40B5-80E3-E45B15DBB4D9}"/>
          </ac:picMkLst>
        </pc:picChg>
        <pc:picChg chg="add del">
          <ac:chgData name="Marco Scavarda" userId="e7d89eecadcda36d" providerId="LiveId" clId="{AF86267B-EB4A-427A-A13C-83E30554619B}" dt="2020-03-19T03:10:36.256" v="2340"/>
          <ac:picMkLst>
            <pc:docMk/>
            <pc:sldMk cId="65276436" sldId="349"/>
            <ac:picMk id="9" creationId="{A8F4055D-B647-45E3-8703-0731A1DB05D4}"/>
          </ac:picMkLst>
        </pc:picChg>
      </pc:sldChg>
      <pc:sldMasterChg chg="modSldLayout">
        <pc:chgData name="Marco Scavarda" userId="e7d89eecadcda36d" providerId="LiveId" clId="{AF86267B-EB4A-427A-A13C-83E30554619B}" dt="2020-03-19T02:42:05.107" v="2004" actId="14100"/>
        <pc:sldMasterMkLst>
          <pc:docMk/>
          <pc:sldMasterMk cId="1414662454" sldId="2147483896"/>
        </pc:sldMasterMkLst>
        <pc:sldLayoutChg chg="modSp mod">
          <pc:chgData name="Marco Scavarda" userId="e7d89eecadcda36d" providerId="LiveId" clId="{AF86267B-EB4A-427A-A13C-83E30554619B}" dt="2020-03-19T02:41:20.288" v="1977" actId="1036"/>
          <pc:sldLayoutMkLst>
            <pc:docMk/>
            <pc:sldMasterMk cId="1414662454" sldId="2147483896"/>
            <pc:sldLayoutMk cId="3101934918" sldId="2147483886"/>
          </pc:sldLayoutMkLst>
          <pc:spChg chg="mod">
            <ac:chgData name="Marco Scavarda" userId="e7d89eecadcda36d" providerId="LiveId" clId="{AF86267B-EB4A-427A-A13C-83E30554619B}" dt="2020-03-19T02:40:26.259" v="1939" actId="14100"/>
            <ac:spMkLst>
              <pc:docMk/>
              <pc:sldMasterMk cId="1414662454" sldId="2147483896"/>
              <pc:sldLayoutMk cId="3101934918" sldId="2147483886"/>
              <ac:spMk id="2" creationId="{48D358CF-0758-490A-A084-C46443B9ABE8}"/>
            </ac:spMkLst>
          </pc:spChg>
          <pc:spChg chg="mod">
            <ac:chgData name="Marco Scavarda" userId="e7d89eecadcda36d" providerId="LiveId" clId="{AF86267B-EB4A-427A-A13C-83E30554619B}" dt="2020-03-19T02:40:51.109" v="1969" actId="14100"/>
            <ac:spMkLst>
              <pc:docMk/>
              <pc:sldMasterMk cId="1414662454" sldId="2147483896"/>
              <pc:sldLayoutMk cId="3101934918" sldId="2147483886"/>
              <ac:spMk id="3" creationId="{21671183-B3CE-4F45-92FB-98290CA0E2CA}"/>
            </ac:spMkLst>
          </pc:spChg>
          <pc:spChg chg="mod">
            <ac:chgData name="Marco Scavarda" userId="e7d89eecadcda36d" providerId="LiveId" clId="{AF86267B-EB4A-427A-A13C-83E30554619B}" dt="2020-03-19T02:40:30.087" v="1940" actId="14100"/>
            <ac:spMkLst>
              <pc:docMk/>
              <pc:sldMasterMk cId="1414662454" sldId="2147483896"/>
              <pc:sldLayoutMk cId="3101934918" sldId="2147483886"/>
              <ac:spMk id="8" creationId="{2D6FBB9D-1CAA-4D05-AB33-BABDFE17B843}"/>
            </ac:spMkLst>
          </pc:spChg>
          <pc:spChg chg="mod">
            <ac:chgData name="Marco Scavarda" userId="e7d89eecadcda36d" providerId="LiveId" clId="{AF86267B-EB4A-427A-A13C-83E30554619B}" dt="2020-03-19T02:40:45.205" v="1968" actId="14100"/>
            <ac:spMkLst>
              <pc:docMk/>
              <pc:sldMasterMk cId="1414662454" sldId="2147483896"/>
              <pc:sldLayoutMk cId="3101934918" sldId="2147483886"/>
              <ac:spMk id="10" creationId="{04727B71-B4B6-4823-80A1-68C40B475118}"/>
            </ac:spMkLst>
          </pc:spChg>
          <pc:spChg chg="mod">
            <ac:chgData name="Marco Scavarda" userId="e7d89eecadcda36d" providerId="LiveId" clId="{AF86267B-EB4A-427A-A13C-83E30554619B}" dt="2020-03-19T02:41:20.288" v="1977" actId="1036"/>
            <ac:spMkLst>
              <pc:docMk/>
              <pc:sldMasterMk cId="1414662454" sldId="2147483896"/>
              <pc:sldLayoutMk cId="3101934918" sldId="2147483886"/>
              <ac:spMk id="12" creationId="{79A6DB05-9FB5-4B07-8675-74C23D4FD89D}"/>
            </ac:spMkLst>
          </pc:spChg>
        </pc:sldLayoutChg>
        <pc:sldLayoutChg chg="addSp delSp modSp mod">
          <pc:chgData name="Marco Scavarda" userId="e7d89eecadcda36d" providerId="LiveId" clId="{AF86267B-EB4A-427A-A13C-83E30554619B}" dt="2020-03-19T02:42:05.107" v="2004" actId="14100"/>
          <pc:sldLayoutMkLst>
            <pc:docMk/>
            <pc:sldMasterMk cId="1414662454" sldId="2147483896"/>
            <pc:sldLayoutMk cId="765490925" sldId="2147483888"/>
          </pc:sldLayoutMkLst>
          <pc:spChg chg="mod">
            <ac:chgData name="Marco Scavarda" userId="e7d89eecadcda36d" providerId="LiveId" clId="{AF86267B-EB4A-427A-A13C-83E30554619B}" dt="2020-03-19T02:42:05.107" v="2004" actId="14100"/>
            <ac:spMkLst>
              <pc:docMk/>
              <pc:sldMasterMk cId="1414662454" sldId="2147483896"/>
              <pc:sldLayoutMk cId="765490925" sldId="2147483888"/>
              <ac:spMk id="3" creationId="{292A20DF-0829-4336-B59F-FF9D7AA9D8B6}"/>
            </ac:spMkLst>
          </pc:spChg>
          <pc:spChg chg="mod">
            <ac:chgData name="Marco Scavarda" userId="e7d89eecadcda36d" providerId="LiveId" clId="{AF86267B-EB4A-427A-A13C-83E30554619B}" dt="2020-03-19T02:42:05.107" v="2004" actId="14100"/>
            <ac:spMkLst>
              <pc:docMk/>
              <pc:sldMasterMk cId="1414662454" sldId="2147483896"/>
              <pc:sldLayoutMk cId="765490925" sldId="2147483888"/>
              <ac:spMk id="4" creationId="{7935D01C-CF67-4DF6-B96C-FFC9D5BF847B}"/>
            </ac:spMkLst>
          </pc:spChg>
          <pc:spChg chg="add">
            <ac:chgData name="Marco Scavarda" userId="e7d89eecadcda36d" providerId="LiveId" clId="{AF86267B-EB4A-427A-A13C-83E30554619B}" dt="2020-03-19T02:41:32.723" v="1979"/>
            <ac:spMkLst>
              <pc:docMk/>
              <pc:sldMasterMk cId="1414662454" sldId="2147483896"/>
              <pc:sldLayoutMk cId="765490925" sldId="2147483888"/>
              <ac:spMk id="11" creationId="{35917379-0023-4B67-A49D-21E58677B064}"/>
            </ac:spMkLst>
          </pc:spChg>
          <pc:spChg chg="del">
            <ac:chgData name="Marco Scavarda" userId="e7d89eecadcda36d" providerId="LiveId" clId="{AF86267B-EB4A-427A-A13C-83E30554619B}" dt="2020-03-19T02:41:32.159" v="1978" actId="478"/>
            <ac:spMkLst>
              <pc:docMk/>
              <pc:sldMasterMk cId="1414662454" sldId="2147483896"/>
              <pc:sldLayoutMk cId="765490925" sldId="2147483888"/>
              <ac:spMk id="12" creationId="{1E113A50-BF46-4B62-B7B0-668329692262}"/>
            </ac:spMkLst>
          </pc:spChg>
          <pc:spChg chg="add">
            <ac:chgData name="Marco Scavarda" userId="e7d89eecadcda36d" providerId="LiveId" clId="{AF86267B-EB4A-427A-A13C-83E30554619B}" dt="2020-03-19T02:41:32.723" v="1979"/>
            <ac:spMkLst>
              <pc:docMk/>
              <pc:sldMasterMk cId="1414662454" sldId="2147483896"/>
              <pc:sldLayoutMk cId="765490925" sldId="2147483888"/>
              <ac:spMk id="13" creationId="{7C165C23-78F7-476C-9AB7-322AE4D886AC}"/>
            </ac:spMkLst>
          </pc:spChg>
          <pc:spChg chg="del">
            <ac:chgData name="Marco Scavarda" userId="e7d89eecadcda36d" providerId="LiveId" clId="{AF86267B-EB4A-427A-A13C-83E30554619B}" dt="2020-03-19T02:41:32.159" v="1978" actId="478"/>
            <ac:spMkLst>
              <pc:docMk/>
              <pc:sldMasterMk cId="1414662454" sldId="2147483896"/>
              <pc:sldLayoutMk cId="765490925" sldId="2147483888"/>
              <ac:spMk id="14" creationId="{08EDED22-48AE-4D47-9053-061F2C0B81F0}"/>
            </ac:spMkLst>
          </pc:spChg>
          <pc:spChg chg="del">
            <ac:chgData name="Marco Scavarda" userId="e7d89eecadcda36d" providerId="LiveId" clId="{AF86267B-EB4A-427A-A13C-83E30554619B}" dt="2020-03-19T02:41:32.159" v="1978" actId="478"/>
            <ac:spMkLst>
              <pc:docMk/>
              <pc:sldMasterMk cId="1414662454" sldId="2147483896"/>
              <pc:sldLayoutMk cId="765490925" sldId="2147483888"/>
              <ac:spMk id="15" creationId="{C8357BFB-D6AE-47F8-9273-FDA685170499}"/>
            </ac:spMkLst>
          </pc:spChg>
          <pc:spChg chg="del">
            <ac:chgData name="Marco Scavarda" userId="e7d89eecadcda36d" providerId="LiveId" clId="{AF86267B-EB4A-427A-A13C-83E30554619B}" dt="2020-03-19T02:41:32.159" v="1978" actId="478"/>
            <ac:spMkLst>
              <pc:docMk/>
              <pc:sldMasterMk cId="1414662454" sldId="2147483896"/>
              <pc:sldLayoutMk cId="765490925" sldId="2147483888"/>
              <ac:spMk id="16" creationId="{E2979D8B-CFD9-43E8-95ED-F99434585642}"/>
            </ac:spMkLst>
          </pc:spChg>
          <pc:spChg chg="add">
            <ac:chgData name="Marco Scavarda" userId="e7d89eecadcda36d" providerId="LiveId" clId="{AF86267B-EB4A-427A-A13C-83E30554619B}" dt="2020-03-19T02:41:32.723" v="1979"/>
            <ac:spMkLst>
              <pc:docMk/>
              <pc:sldMasterMk cId="1414662454" sldId="2147483896"/>
              <pc:sldLayoutMk cId="765490925" sldId="2147483888"/>
              <ac:spMk id="17" creationId="{F7336935-2984-4B16-923E-CE9216D383B6}"/>
            </ac:spMkLst>
          </pc:spChg>
          <pc:spChg chg="add">
            <ac:chgData name="Marco Scavarda" userId="e7d89eecadcda36d" providerId="LiveId" clId="{AF86267B-EB4A-427A-A13C-83E30554619B}" dt="2020-03-19T02:41:32.723" v="1979"/>
            <ac:spMkLst>
              <pc:docMk/>
              <pc:sldMasterMk cId="1414662454" sldId="2147483896"/>
              <pc:sldLayoutMk cId="765490925" sldId="2147483888"/>
              <ac:spMk id="18" creationId="{BB0ED7DC-9B6B-4C84-9CE0-1A4DEED6EF3E}"/>
            </ac:spMkLst>
          </pc:spChg>
        </pc:sldLayoutChg>
        <pc:sldLayoutChg chg="addSp delSp modSp mod">
          <pc:chgData name="Marco Scavarda" userId="e7d89eecadcda36d" providerId="LiveId" clId="{AF86267B-EB4A-427A-A13C-83E30554619B}" dt="2020-03-19T02:41:58.155" v="2003" actId="14100"/>
          <pc:sldLayoutMkLst>
            <pc:docMk/>
            <pc:sldMasterMk cId="1414662454" sldId="2147483896"/>
            <pc:sldLayoutMk cId="974572634" sldId="2147483889"/>
          </pc:sldLayoutMkLst>
          <pc:spChg chg="mod">
            <ac:chgData name="Marco Scavarda" userId="e7d89eecadcda36d" providerId="LiveId" clId="{AF86267B-EB4A-427A-A13C-83E30554619B}" dt="2020-03-19T02:41:52.037" v="2002" actId="1035"/>
            <ac:spMkLst>
              <pc:docMk/>
              <pc:sldMasterMk cId="1414662454" sldId="2147483896"/>
              <pc:sldLayoutMk cId="974572634" sldId="2147483889"/>
              <ac:spMk id="3" creationId="{AAAE0554-8BEE-4BF6-9519-51B8475D35E1}"/>
            </ac:spMkLst>
          </pc:spChg>
          <pc:spChg chg="mod">
            <ac:chgData name="Marco Scavarda" userId="e7d89eecadcda36d" providerId="LiveId" clId="{AF86267B-EB4A-427A-A13C-83E30554619B}" dt="2020-03-19T02:41:58.155" v="2003" actId="14100"/>
            <ac:spMkLst>
              <pc:docMk/>
              <pc:sldMasterMk cId="1414662454" sldId="2147483896"/>
              <pc:sldLayoutMk cId="974572634" sldId="2147483889"/>
              <ac:spMk id="4" creationId="{FD4A358D-C930-48E0-B372-06A826B74C47}"/>
            </ac:spMkLst>
          </pc:spChg>
          <pc:spChg chg="mod">
            <ac:chgData name="Marco Scavarda" userId="e7d89eecadcda36d" providerId="LiveId" clId="{AF86267B-EB4A-427A-A13C-83E30554619B}" dt="2020-03-19T02:41:52.037" v="2002" actId="1035"/>
            <ac:spMkLst>
              <pc:docMk/>
              <pc:sldMasterMk cId="1414662454" sldId="2147483896"/>
              <pc:sldLayoutMk cId="974572634" sldId="2147483889"/>
              <ac:spMk id="5" creationId="{83B6615E-4966-4150-83B6-C47591B36383}"/>
            </ac:spMkLst>
          </pc:spChg>
          <pc:spChg chg="mod">
            <ac:chgData name="Marco Scavarda" userId="e7d89eecadcda36d" providerId="LiveId" clId="{AF86267B-EB4A-427A-A13C-83E30554619B}" dt="2020-03-19T02:41:58.155" v="2003" actId="14100"/>
            <ac:spMkLst>
              <pc:docMk/>
              <pc:sldMasterMk cId="1414662454" sldId="2147483896"/>
              <pc:sldLayoutMk cId="974572634" sldId="2147483889"/>
              <ac:spMk id="6" creationId="{BD409F6B-C17B-4B4F-9F35-5068BDC4E2FD}"/>
            </ac:spMkLst>
          </pc:spChg>
          <pc:spChg chg="add">
            <ac:chgData name="Marco Scavarda" userId="e7d89eecadcda36d" providerId="LiveId" clId="{AF86267B-EB4A-427A-A13C-83E30554619B}" dt="2020-03-19T02:41:38.088" v="1981"/>
            <ac:spMkLst>
              <pc:docMk/>
              <pc:sldMasterMk cId="1414662454" sldId="2147483896"/>
              <pc:sldLayoutMk cId="974572634" sldId="2147483889"/>
              <ac:spMk id="13" creationId="{D58CC769-E61E-4968-B3EA-619BD99536E6}"/>
            </ac:spMkLst>
          </pc:spChg>
          <pc:spChg chg="del">
            <ac:chgData name="Marco Scavarda" userId="e7d89eecadcda36d" providerId="LiveId" clId="{AF86267B-EB4A-427A-A13C-83E30554619B}" dt="2020-03-19T02:41:37.528" v="1980" actId="478"/>
            <ac:spMkLst>
              <pc:docMk/>
              <pc:sldMasterMk cId="1414662454" sldId="2147483896"/>
              <pc:sldLayoutMk cId="974572634" sldId="2147483889"/>
              <ac:spMk id="14" creationId="{BD1411B3-6C0B-4E29-AA86-F96F94E30AC7}"/>
            </ac:spMkLst>
          </pc:spChg>
          <pc:spChg chg="add">
            <ac:chgData name="Marco Scavarda" userId="e7d89eecadcda36d" providerId="LiveId" clId="{AF86267B-EB4A-427A-A13C-83E30554619B}" dt="2020-03-19T02:41:38.088" v="1981"/>
            <ac:spMkLst>
              <pc:docMk/>
              <pc:sldMasterMk cId="1414662454" sldId="2147483896"/>
              <pc:sldLayoutMk cId="974572634" sldId="2147483889"/>
              <ac:spMk id="15" creationId="{FFA70E95-23E1-4766-8E88-6B3BCFC8324F}"/>
            </ac:spMkLst>
          </pc:spChg>
          <pc:spChg chg="del">
            <ac:chgData name="Marco Scavarda" userId="e7d89eecadcda36d" providerId="LiveId" clId="{AF86267B-EB4A-427A-A13C-83E30554619B}" dt="2020-03-19T02:41:37.528" v="1980" actId="478"/>
            <ac:spMkLst>
              <pc:docMk/>
              <pc:sldMasterMk cId="1414662454" sldId="2147483896"/>
              <pc:sldLayoutMk cId="974572634" sldId="2147483889"/>
              <ac:spMk id="16" creationId="{B2DE73A0-4B18-4840-ACDD-1A526004B4A4}"/>
            </ac:spMkLst>
          </pc:spChg>
          <pc:spChg chg="del">
            <ac:chgData name="Marco Scavarda" userId="e7d89eecadcda36d" providerId="LiveId" clId="{AF86267B-EB4A-427A-A13C-83E30554619B}" dt="2020-03-19T02:41:37.528" v="1980" actId="478"/>
            <ac:spMkLst>
              <pc:docMk/>
              <pc:sldMasterMk cId="1414662454" sldId="2147483896"/>
              <pc:sldLayoutMk cId="974572634" sldId="2147483889"/>
              <ac:spMk id="17" creationId="{FCBAB29A-2011-4110-88E0-2054478749B0}"/>
            </ac:spMkLst>
          </pc:spChg>
          <pc:spChg chg="del">
            <ac:chgData name="Marco Scavarda" userId="e7d89eecadcda36d" providerId="LiveId" clId="{AF86267B-EB4A-427A-A13C-83E30554619B}" dt="2020-03-19T02:41:37.528" v="1980" actId="478"/>
            <ac:spMkLst>
              <pc:docMk/>
              <pc:sldMasterMk cId="1414662454" sldId="2147483896"/>
              <pc:sldLayoutMk cId="974572634" sldId="2147483889"/>
              <ac:spMk id="18" creationId="{EE86E490-85ED-4B49-948C-ABE304581E73}"/>
            </ac:spMkLst>
          </pc:spChg>
          <pc:spChg chg="add">
            <ac:chgData name="Marco Scavarda" userId="e7d89eecadcda36d" providerId="LiveId" clId="{AF86267B-EB4A-427A-A13C-83E30554619B}" dt="2020-03-19T02:41:38.088" v="1981"/>
            <ac:spMkLst>
              <pc:docMk/>
              <pc:sldMasterMk cId="1414662454" sldId="2147483896"/>
              <pc:sldLayoutMk cId="974572634" sldId="2147483889"/>
              <ac:spMk id="19" creationId="{17BBD1A6-B52C-43AD-9A30-4C790E37D742}"/>
            </ac:spMkLst>
          </pc:spChg>
          <pc:spChg chg="add">
            <ac:chgData name="Marco Scavarda" userId="e7d89eecadcda36d" providerId="LiveId" clId="{AF86267B-EB4A-427A-A13C-83E30554619B}" dt="2020-03-19T02:41:38.088" v="1981"/>
            <ac:spMkLst>
              <pc:docMk/>
              <pc:sldMasterMk cId="1414662454" sldId="2147483896"/>
              <pc:sldLayoutMk cId="974572634" sldId="2147483889"/>
              <ac:spMk id="20" creationId="{808D99C4-B4F9-4728-9187-B6A72A161C1D}"/>
            </ac:spMkLst>
          </pc:spChg>
        </pc:sldLayoutChg>
      </pc:sldMasterChg>
    </pc:docChg>
  </pc:docChgLst>
  <pc:docChgLst>
    <pc:chgData name="Marco Scavarda" userId="e7d89eecadcda36d" providerId="LiveId" clId="{50745E4D-0A86-472D-B268-C68ACFF75D14}"/>
    <pc:docChg chg="undo custSel mod addSld delSld modSld">
      <pc:chgData name="Marco Scavarda" userId="e7d89eecadcda36d" providerId="LiveId" clId="{50745E4D-0A86-472D-B268-C68ACFF75D14}" dt="2020-03-14T02:52:32.046" v="810" actId="47"/>
      <pc:docMkLst>
        <pc:docMk/>
      </pc:docMkLst>
      <pc:sldChg chg="modSp mod">
        <pc:chgData name="Marco Scavarda" userId="e7d89eecadcda36d" providerId="LiveId" clId="{50745E4D-0A86-472D-B268-C68ACFF75D14}" dt="2020-03-14T02:05:33.079" v="38" actId="20577"/>
        <pc:sldMkLst>
          <pc:docMk/>
          <pc:sldMk cId="3039913502" sldId="256"/>
        </pc:sldMkLst>
        <pc:spChg chg="mod">
          <ac:chgData name="Marco Scavarda" userId="e7d89eecadcda36d" providerId="LiveId" clId="{50745E4D-0A86-472D-B268-C68ACFF75D14}" dt="2020-03-14T02:05:33.079" v="38" actId="20577"/>
          <ac:spMkLst>
            <pc:docMk/>
            <pc:sldMk cId="3039913502" sldId="256"/>
            <ac:spMk id="2" creationId="{7FCBA450-36F8-4328-90A5-691761C17BB1}"/>
          </ac:spMkLst>
        </pc:spChg>
      </pc:sldChg>
      <pc:sldChg chg="modSp mod">
        <pc:chgData name="Marco Scavarda" userId="e7d89eecadcda36d" providerId="LiveId" clId="{50745E4D-0A86-472D-B268-C68ACFF75D14}" dt="2020-03-14T02:06:42.789" v="157" actId="20577"/>
        <pc:sldMkLst>
          <pc:docMk/>
          <pc:sldMk cId="3353969151" sldId="257"/>
        </pc:sldMkLst>
        <pc:spChg chg="mod">
          <ac:chgData name="Marco Scavarda" userId="e7d89eecadcda36d" providerId="LiveId" clId="{50745E4D-0A86-472D-B268-C68ACFF75D14}" dt="2020-03-14T02:06:42.789" v="157" actId="20577"/>
          <ac:spMkLst>
            <pc:docMk/>
            <pc:sldMk cId="3353969151" sldId="257"/>
            <ac:spMk id="7" creationId="{1A968001-A8C5-49F9-AC8A-C47748F68FF9}"/>
          </ac:spMkLst>
        </pc:spChg>
      </pc:sldChg>
      <pc:sldChg chg="modSp mod">
        <pc:chgData name="Marco Scavarda" userId="e7d89eecadcda36d" providerId="LiveId" clId="{50745E4D-0A86-472D-B268-C68ACFF75D14}" dt="2020-03-14T02:06:52.200" v="173" actId="20577"/>
        <pc:sldMkLst>
          <pc:docMk/>
          <pc:sldMk cId="3659491728" sldId="258"/>
        </pc:sldMkLst>
        <pc:spChg chg="mod">
          <ac:chgData name="Marco Scavarda" userId="e7d89eecadcda36d" providerId="LiveId" clId="{50745E4D-0A86-472D-B268-C68ACFF75D14}" dt="2020-03-14T02:06:52.200" v="173" actId="20577"/>
          <ac:spMkLst>
            <pc:docMk/>
            <pc:sldMk cId="3659491728" sldId="258"/>
            <ac:spMk id="4" creationId="{E82CC4A8-C7A4-48EF-A7E2-EEADCD046B31}"/>
          </ac:spMkLst>
        </pc:spChg>
      </pc:sldChg>
      <pc:sldChg chg="addSp delSp modSp mod">
        <pc:chgData name="Marco Scavarda" userId="e7d89eecadcda36d" providerId="LiveId" clId="{50745E4D-0A86-472D-B268-C68ACFF75D14}" dt="2020-03-14T02:07:47.338" v="192"/>
        <pc:sldMkLst>
          <pc:docMk/>
          <pc:sldMk cId="2481297797" sldId="259"/>
        </pc:sldMkLst>
        <pc:spChg chg="mod">
          <ac:chgData name="Marco Scavarda" userId="e7d89eecadcda36d" providerId="LiveId" clId="{50745E4D-0A86-472D-B268-C68ACFF75D14}" dt="2020-03-14T02:07:37.268" v="191" actId="20577"/>
          <ac:spMkLst>
            <pc:docMk/>
            <pc:sldMk cId="2481297797" sldId="259"/>
            <ac:spMk id="3" creationId="{759A974E-9189-4D82-8A17-DB88F05A9C0F}"/>
          </ac:spMkLst>
        </pc:spChg>
        <pc:spChg chg="add del mod">
          <ac:chgData name="Marco Scavarda" userId="e7d89eecadcda36d" providerId="LiveId" clId="{50745E4D-0A86-472D-B268-C68ACFF75D14}" dt="2020-03-14T02:07:30.583" v="177"/>
          <ac:spMkLst>
            <pc:docMk/>
            <pc:sldMk cId="2481297797" sldId="259"/>
            <ac:spMk id="4" creationId="{D509C4DA-F153-427B-9A89-BF2B3AF4E04C}"/>
          </ac:spMkLst>
        </pc:spChg>
        <pc:spChg chg="mod">
          <ac:chgData name="Marco Scavarda" userId="e7d89eecadcda36d" providerId="LiveId" clId="{50745E4D-0A86-472D-B268-C68ACFF75D14}" dt="2020-03-14T02:07:47.338" v="192"/>
          <ac:spMkLst>
            <pc:docMk/>
            <pc:sldMk cId="2481297797" sldId="259"/>
            <ac:spMk id="6" creationId="{0487098C-62A6-4748-9A25-B4BD79605B8B}"/>
          </ac:spMkLst>
        </pc:spChg>
        <pc:picChg chg="del">
          <ac:chgData name="Marco Scavarda" userId="e7d89eecadcda36d" providerId="LiveId" clId="{50745E4D-0A86-472D-B268-C68ACFF75D14}" dt="2020-03-14T02:07:24.648" v="174" actId="478"/>
          <ac:picMkLst>
            <pc:docMk/>
            <pc:sldMk cId="2481297797" sldId="259"/>
            <ac:picMk id="5" creationId="{F3380D49-12B1-4EA2-B175-510A3271BEC8}"/>
          </ac:picMkLst>
        </pc:picChg>
        <pc:picChg chg="add del">
          <ac:chgData name="Marco Scavarda" userId="e7d89eecadcda36d" providerId="LiveId" clId="{50745E4D-0A86-472D-B268-C68ACFF75D14}" dt="2020-03-14T02:07:28.845" v="176" actId="478"/>
          <ac:picMkLst>
            <pc:docMk/>
            <pc:sldMk cId="2481297797" sldId="259"/>
            <ac:picMk id="7" creationId="{C40E664D-79F1-40F4-9B96-D1553566CA55}"/>
          </ac:picMkLst>
        </pc:picChg>
        <pc:picChg chg="add mod">
          <ac:chgData name="Marco Scavarda" userId="e7d89eecadcda36d" providerId="LiveId" clId="{50745E4D-0A86-472D-B268-C68ACFF75D14}" dt="2020-03-14T02:07:30.583" v="177"/>
          <ac:picMkLst>
            <pc:docMk/>
            <pc:sldMk cId="2481297797" sldId="259"/>
            <ac:picMk id="8" creationId="{03ADB1DD-A9C7-4B26-A325-43AA2DFB0226}"/>
          </ac:picMkLst>
        </pc:picChg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1682757933" sldId="260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4056621900" sldId="261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946219511" sldId="262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897626304" sldId="263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185678765" sldId="264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282751540" sldId="265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538315656" sldId="266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146671291" sldId="267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1025391504" sldId="268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28320805" sldId="270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618585249" sldId="271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548555738" sldId="278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846717165" sldId="279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265232402" sldId="280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210364092" sldId="281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2403106063" sldId="282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186239809" sldId="283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1606160685" sldId="284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770618178" sldId="285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1971641598" sldId="286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3058938721" sldId="287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69648587" sldId="288"/>
        </pc:sldMkLst>
      </pc:sldChg>
      <pc:sldChg chg="del">
        <pc:chgData name="Marco Scavarda" userId="e7d89eecadcda36d" providerId="LiveId" clId="{50745E4D-0A86-472D-B268-C68ACFF75D14}" dt="2020-03-14T02:19:23.159" v="304" actId="47"/>
        <pc:sldMkLst>
          <pc:docMk/>
          <pc:sldMk cId="4037380686" sldId="289"/>
        </pc:sldMkLst>
      </pc:sldChg>
      <pc:sldChg chg="addSp delSp modSp add mod">
        <pc:chgData name="Marco Scavarda" userId="e7d89eecadcda36d" providerId="LiveId" clId="{50745E4D-0A86-472D-B268-C68ACFF75D14}" dt="2020-03-14T02:09:01.613" v="198"/>
        <pc:sldMkLst>
          <pc:docMk/>
          <pc:sldMk cId="1843561893" sldId="290"/>
        </pc:sldMkLst>
        <pc:spChg chg="add del mod">
          <ac:chgData name="Marco Scavarda" userId="e7d89eecadcda36d" providerId="LiveId" clId="{50745E4D-0A86-472D-B268-C68ACFF75D14}" dt="2020-03-14T02:08:32.862" v="195"/>
          <ac:spMkLst>
            <pc:docMk/>
            <pc:sldMk cId="1843561893" sldId="290"/>
            <ac:spMk id="4" creationId="{F87C0FF9-A909-44E0-BE0C-1A4C60949D23}"/>
          </ac:spMkLst>
        </pc:spChg>
        <pc:spChg chg="add del mod">
          <ac:chgData name="Marco Scavarda" userId="e7d89eecadcda36d" providerId="LiveId" clId="{50745E4D-0A86-472D-B268-C68ACFF75D14}" dt="2020-03-14T02:08:38.227" v="196"/>
          <ac:spMkLst>
            <pc:docMk/>
            <pc:sldMk cId="1843561893" sldId="290"/>
            <ac:spMk id="5" creationId="{FB008034-49DC-4AAF-97CC-24B5A8C9BCA4}"/>
          </ac:spMkLst>
        </pc:spChg>
        <pc:spChg chg="mod">
          <ac:chgData name="Marco Scavarda" userId="e7d89eecadcda36d" providerId="LiveId" clId="{50745E4D-0A86-472D-B268-C68ACFF75D14}" dt="2020-03-14T02:09:01.613" v="198"/>
          <ac:spMkLst>
            <pc:docMk/>
            <pc:sldMk cId="1843561893" sldId="290"/>
            <ac:spMk id="6" creationId="{0487098C-62A6-4748-9A25-B4BD79605B8B}"/>
          </ac:spMkLst>
        </pc:spChg>
        <pc:spChg chg="add del mod">
          <ac:chgData name="Marco Scavarda" userId="e7d89eecadcda36d" providerId="LiveId" clId="{50745E4D-0A86-472D-B268-C68ACFF75D14}" dt="2020-03-14T02:08:43.263" v="197"/>
          <ac:spMkLst>
            <pc:docMk/>
            <pc:sldMk cId="1843561893" sldId="290"/>
            <ac:spMk id="7" creationId="{E381FC13-90EC-4885-8E14-1505A5CB8D10}"/>
          </ac:spMkLst>
        </pc:spChg>
        <pc:picChg chg="del">
          <ac:chgData name="Marco Scavarda" userId="e7d89eecadcda36d" providerId="LiveId" clId="{50745E4D-0A86-472D-B268-C68ACFF75D14}" dt="2020-03-14T02:08:20.676" v="194" actId="478"/>
          <ac:picMkLst>
            <pc:docMk/>
            <pc:sldMk cId="1843561893" sldId="290"/>
            <ac:picMk id="8" creationId="{03ADB1DD-A9C7-4B26-A325-43AA2DFB0226}"/>
          </ac:picMkLst>
        </pc:picChg>
        <pc:picChg chg="add mod">
          <ac:chgData name="Marco Scavarda" userId="e7d89eecadcda36d" providerId="LiveId" clId="{50745E4D-0A86-472D-B268-C68ACFF75D14}" dt="2020-03-14T02:08:38.227" v="196"/>
          <ac:picMkLst>
            <pc:docMk/>
            <pc:sldMk cId="1843561893" sldId="290"/>
            <ac:picMk id="9" creationId="{1D62B992-BB50-4872-BCA6-9E027270AE9F}"/>
          </ac:picMkLst>
        </pc:picChg>
        <pc:picChg chg="add mod">
          <ac:chgData name="Marco Scavarda" userId="e7d89eecadcda36d" providerId="LiveId" clId="{50745E4D-0A86-472D-B268-C68ACFF75D14}" dt="2020-03-14T02:08:43.263" v="197"/>
          <ac:picMkLst>
            <pc:docMk/>
            <pc:sldMk cId="1843561893" sldId="290"/>
            <ac:picMk id="10" creationId="{D5B61D47-5A6B-45F1-A575-7DF15B5601DB}"/>
          </ac:picMkLst>
        </pc:picChg>
      </pc:sldChg>
      <pc:sldChg chg="addSp delSp modSp add mod">
        <pc:chgData name="Marco Scavarda" userId="e7d89eecadcda36d" providerId="LiveId" clId="{50745E4D-0A86-472D-B268-C68ACFF75D14}" dt="2020-03-14T02:18:13.006" v="298"/>
        <pc:sldMkLst>
          <pc:docMk/>
          <pc:sldMk cId="3366905614" sldId="291"/>
        </pc:sldMkLst>
        <pc:spChg chg="add del mod">
          <ac:chgData name="Marco Scavarda" userId="e7d89eecadcda36d" providerId="LiveId" clId="{50745E4D-0A86-472D-B268-C68ACFF75D14}" dt="2020-03-14T02:09:53.075" v="201"/>
          <ac:spMkLst>
            <pc:docMk/>
            <pc:sldMk cId="3366905614" sldId="291"/>
            <ac:spMk id="4" creationId="{CC9CC661-362D-4A0E-8C45-08B016A251D1}"/>
          </ac:spMkLst>
        </pc:spChg>
        <pc:spChg chg="mod">
          <ac:chgData name="Marco Scavarda" userId="e7d89eecadcda36d" providerId="LiveId" clId="{50745E4D-0A86-472D-B268-C68ACFF75D14}" dt="2020-03-14T02:11:03.969" v="276"/>
          <ac:spMkLst>
            <pc:docMk/>
            <pc:sldMk cId="3366905614" sldId="291"/>
            <ac:spMk id="6" creationId="{0487098C-62A6-4748-9A25-B4BD79605B8B}"/>
          </ac:spMkLst>
        </pc:spChg>
        <pc:spChg chg="add del">
          <ac:chgData name="Marco Scavarda" userId="e7d89eecadcda36d" providerId="LiveId" clId="{50745E4D-0A86-472D-B268-C68ACFF75D14}" dt="2020-03-14T02:18:13.006" v="298"/>
          <ac:spMkLst>
            <pc:docMk/>
            <pc:sldMk cId="3366905614" sldId="291"/>
            <ac:spMk id="11" creationId="{D580046A-B6BD-4C82-B26C-C7779847459D}"/>
          </ac:spMkLst>
        </pc:spChg>
        <pc:picChg chg="add mod">
          <ac:chgData name="Marco Scavarda" userId="e7d89eecadcda36d" providerId="LiveId" clId="{50745E4D-0A86-472D-B268-C68ACFF75D14}" dt="2020-03-14T02:17:35.498" v="296" actId="12788"/>
          <ac:picMkLst>
            <pc:docMk/>
            <pc:sldMk cId="3366905614" sldId="291"/>
            <ac:picMk id="5" creationId="{46224099-3151-4370-B98B-BBBFB781DFDC}"/>
          </ac:picMkLst>
        </pc:picChg>
        <pc:picChg chg="add mod">
          <ac:chgData name="Marco Scavarda" userId="e7d89eecadcda36d" providerId="LiveId" clId="{50745E4D-0A86-472D-B268-C68ACFF75D14}" dt="2020-03-14T02:17:31.204" v="295" actId="12788"/>
          <ac:picMkLst>
            <pc:docMk/>
            <pc:sldMk cId="3366905614" sldId="291"/>
            <ac:picMk id="7" creationId="{CE864FF4-CFB4-4EAF-B4A6-F07B94045316}"/>
          </ac:picMkLst>
        </pc:picChg>
        <pc:picChg chg="del">
          <ac:chgData name="Marco Scavarda" userId="e7d89eecadcda36d" providerId="LiveId" clId="{50745E4D-0A86-472D-B268-C68ACFF75D14}" dt="2020-03-14T02:09:39.840" v="200" actId="478"/>
          <ac:picMkLst>
            <pc:docMk/>
            <pc:sldMk cId="3366905614" sldId="291"/>
            <ac:picMk id="8" creationId="{03ADB1DD-A9C7-4B26-A325-43AA2DFB0226}"/>
          </ac:picMkLst>
        </pc:picChg>
        <pc:picChg chg="add mod modCrop">
          <ac:chgData name="Marco Scavarda" userId="e7d89eecadcda36d" providerId="LiveId" clId="{50745E4D-0A86-472D-B268-C68ACFF75D14}" dt="2020-03-14T02:17:31.204" v="295" actId="12788"/>
          <ac:picMkLst>
            <pc:docMk/>
            <pc:sldMk cId="3366905614" sldId="291"/>
            <ac:picMk id="9" creationId="{BB80EB43-38E9-42D3-AA50-F15B2A0E1D84}"/>
          </ac:picMkLst>
        </pc:picChg>
        <pc:picChg chg="add mod">
          <ac:chgData name="Marco Scavarda" userId="e7d89eecadcda36d" providerId="LiveId" clId="{50745E4D-0A86-472D-B268-C68ACFF75D14}" dt="2020-03-14T02:17:35.498" v="296" actId="12788"/>
          <ac:picMkLst>
            <pc:docMk/>
            <pc:sldMk cId="3366905614" sldId="291"/>
            <ac:picMk id="10" creationId="{F343B9D3-EE99-4660-BC7B-93E329DBABCA}"/>
          </ac:picMkLst>
        </pc:picChg>
      </pc:sldChg>
      <pc:sldChg chg="addSp delSp modSp add mod">
        <pc:chgData name="Marco Scavarda" userId="e7d89eecadcda36d" providerId="LiveId" clId="{50745E4D-0A86-472D-B268-C68ACFF75D14}" dt="2020-03-14T02:18:34.568" v="302"/>
        <pc:sldMkLst>
          <pc:docMk/>
          <pc:sldMk cId="162605725" sldId="292"/>
        </pc:sldMkLst>
        <pc:spChg chg="add del mod">
          <ac:chgData name="Marco Scavarda" userId="e7d89eecadcda36d" providerId="LiveId" clId="{50745E4D-0A86-472D-B268-C68ACFF75D14}" dt="2020-03-14T02:18:24.632" v="301"/>
          <ac:spMkLst>
            <pc:docMk/>
            <pc:sldMk cId="162605725" sldId="292"/>
            <ac:spMk id="4" creationId="{AB481428-A69F-4A69-8BA6-860940B24B28}"/>
          </ac:spMkLst>
        </pc:spChg>
        <pc:spChg chg="mod">
          <ac:chgData name="Marco Scavarda" userId="e7d89eecadcda36d" providerId="LiveId" clId="{50745E4D-0A86-472D-B268-C68ACFF75D14}" dt="2020-03-14T02:18:34.568" v="302"/>
          <ac:spMkLst>
            <pc:docMk/>
            <pc:sldMk cId="162605725" sldId="292"/>
            <ac:spMk id="6" creationId="{0487098C-62A6-4748-9A25-B4BD79605B8B}"/>
          </ac:spMkLst>
        </pc:spChg>
        <pc:picChg chg="add mod">
          <ac:chgData name="Marco Scavarda" userId="e7d89eecadcda36d" providerId="LiveId" clId="{50745E4D-0A86-472D-B268-C68ACFF75D14}" dt="2020-03-14T02:18:24.632" v="301"/>
          <ac:picMkLst>
            <pc:docMk/>
            <pc:sldMk cId="162605725" sldId="292"/>
            <ac:picMk id="5" creationId="{2F73CF75-4C0E-4C0A-A50F-282572747023}"/>
          </ac:picMkLst>
        </pc:picChg>
        <pc:picChg chg="del">
          <ac:chgData name="Marco Scavarda" userId="e7d89eecadcda36d" providerId="LiveId" clId="{50745E4D-0A86-472D-B268-C68ACFF75D14}" dt="2020-03-14T02:18:20.826" v="300" actId="478"/>
          <ac:picMkLst>
            <pc:docMk/>
            <pc:sldMk cId="162605725" sldId="292"/>
            <ac:picMk id="8" creationId="{03ADB1DD-A9C7-4B26-A325-43AA2DFB0226}"/>
          </ac:picMkLst>
        </pc:picChg>
      </pc:sldChg>
      <pc:sldChg chg="modSp add mod">
        <pc:chgData name="Marco Scavarda" userId="e7d89eecadcda36d" providerId="LiveId" clId="{50745E4D-0A86-472D-B268-C68ACFF75D14}" dt="2020-03-14T02:19:48.655" v="347" actId="20577"/>
        <pc:sldMkLst>
          <pc:docMk/>
          <pc:sldMk cId="3531105867" sldId="293"/>
        </pc:sldMkLst>
        <pc:spChg chg="mod">
          <ac:chgData name="Marco Scavarda" userId="e7d89eecadcda36d" providerId="LiveId" clId="{50745E4D-0A86-472D-B268-C68ACFF75D14}" dt="2020-03-14T02:19:48.655" v="347" actId="20577"/>
          <ac:spMkLst>
            <pc:docMk/>
            <pc:sldMk cId="3531105867" sldId="293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50745E4D-0A86-472D-B268-C68ACFF75D14}" dt="2020-03-14T02:22:37.512" v="410" actId="20577"/>
        <pc:sldMkLst>
          <pc:docMk/>
          <pc:sldMk cId="4217376555" sldId="294"/>
        </pc:sldMkLst>
        <pc:spChg chg="del">
          <ac:chgData name="Marco Scavarda" userId="e7d89eecadcda36d" providerId="LiveId" clId="{50745E4D-0A86-472D-B268-C68ACFF75D14}" dt="2020-03-14T02:19:31.542" v="306"/>
          <ac:spMkLst>
            <pc:docMk/>
            <pc:sldMk cId="4217376555" sldId="294"/>
            <ac:spMk id="2" creationId="{90B3AA8E-6C74-4C37-AC97-278B296A3239}"/>
          </ac:spMkLst>
        </pc:spChg>
        <pc:spChg chg="add mod">
          <ac:chgData name="Marco Scavarda" userId="e7d89eecadcda36d" providerId="LiveId" clId="{50745E4D-0A86-472D-B268-C68ACFF75D14}" dt="2020-03-14T02:20:05.807" v="388" actId="20577"/>
          <ac:spMkLst>
            <pc:docMk/>
            <pc:sldMk cId="4217376555" sldId="294"/>
            <ac:spMk id="3" creationId="{E9844C6A-7707-47C2-A2D2-3BE8E153C985}"/>
          </ac:spMkLst>
        </pc:spChg>
        <pc:spChg chg="add del mod">
          <ac:chgData name="Marco Scavarda" userId="e7d89eecadcda36d" providerId="LiveId" clId="{50745E4D-0A86-472D-B268-C68ACFF75D14}" dt="2020-03-14T02:20:50.693" v="389"/>
          <ac:spMkLst>
            <pc:docMk/>
            <pc:sldMk cId="4217376555" sldId="294"/>
            <ac:spMk id="4" creationId="{BF96A0AB-C368-421A-A0D8-828B35367D14}"/>
          </ac:spMkLst>
        </pc:spChg>
        <pc:spChg chg="add mod">
          <ac:chgData name="Marco Scavarda" userId="e7d89eecadcda36d" providerId="LiveId" clId="{50745E4D-0A86-472D-B268-C68ACFF75D14}" dt="2020-03-14T02:22:29.299" v="406" actId="1076"/>
          <ac:spMkLst>
            <pc:docMk/>
            <pc:sldMk cId="4217376555" sldId="294"/>
            <ac:spMk id="7" creationId="{FC0C2528-C264-4174-96C4-5C2B3FDDFE8F}"/>
          </ac:spMkLst>
        </pc:spChg>
        <pc:spChg chg="add mod">
          <ac:chgData name="Marco Scavarda" userId="e7d89eecadcda36d" providerId="LiveId" clId="{50745E4D-0A86-472D-B268-C68ACFF75D14}" dt="2020-03-14T02:22:37.512" v="410" actId="20577"/>
          <ac:spMkLst>
            <pc:docMk/>
            <pc:sldMk cId="4217376555" sldId="294"/>
            <ac:spMk id="8" creationId="{E17AE562-60EC-43B9-86BF-9C2CC528CA86}"/>
          </ac:spMkLst>
        </pc:spChg>
        <pc:picChg chg="add mod">
          <ac:chgData name="Marco Scavarda" userId="e7d89eecadcda36d" providerId="LiveId" clId="{50745E4D-0A86-472D-B268-C68ACFF75D14}" dt="2020-03-14T02:21:44.838" v="396" actId="14100"/>
          <ac:picMkLst>
            <pc:docMk/>
            <pc:sldMk cId="4217376555" sldId="294"/>
            <ac:picMk id="5" creationId="{621D5A46-0447-444A-948C-C871E867F31D}"/>
          </ac:picMkLst>
        </pc:picChg>
        <pc:picChg chg="add mod">
          <ac:chgData name="Marco Scavarda" userId="e7d89eecadcda36d" providerId="LiveId" clId="{50745E4D-0A86-472D-B268-C68ACFF75D14}" dt="2020-03-14T02:21:41.320" v="395" actId="14100"/>
          <ac:picMkLst>
            <pc:docMk/>
            <pc:sldMk cId="4217376555" sldId="294"/>
            <ac:picMk id="6" creationId="{BA3A8F77-016A-49B8-885B-A67837BC2B4F}"/>
          </ac:picMkLst>
        </pc:picChg>
      </pc:sldChg>
      <pc:sldChg chg="addSp delSp modSp add mod">
        <pc:chgData name="Marco Scavarda" userId="e7d89eecadcda36d" providerId="LiveId" clId="{50745E4D-0A86-472D-B268-C68ACFF75D14}" dt="2020-03-14T02:26:48.790" v="417" actId="6549"/>
        <pc:sldMkLst>
          <pc:docMk/>
          <pc:sldMk cId="2932299391" sldId="295"/>
        </pc:sldMkLst>
        <pc:spChg chg="add del mod">
          <ac:chgData name="Marco Scavarda" userId="e7d89eecadcda36d" providerId="LiveId" clId="{50745E4D-0A86-472D-B268-C68ACFF75D14}" dt="2020-03-14T02:23:19.340" v="413"/>
          <ac:spMkLst>
            <pc:docMk/>
            <pc:sldMk cId="2932299391" sldId="295"/>
            <ac:spMk id="4" creationId="{CF84D5AE-2835-4DB2-9CB4-85C21B6FEE0A}"/>
          </ac:spMkLst>
        </pc:spChg>
        <pc:spChg chg="del">
          <ac:chgData name="Marco Scavarda" userId="e7d89eecadcda36d" providerId="LiveId" clId="{50745E4D-0A86-472D-B268-C68ACFF75D14}" dt="2020-03-14T02:23:17.366" v="412" actId="478"/>
          <ac:spMkLst>
            <pc:docMk/>
            <pc:sldMk cId="2932299391" sldId="295"/>
            <ac:spMk id="7" creationId="{FC0C2528-C264-4174-96C4-5C2B3FDDFE8F}"/>
          </ac:spMkLst>
        </pc:spChg>
        <pc:spChg chg="del">
          <ac:chgData name="Marco Scavarda" userId="e7d89eecadcda36d" providerId="LiveId" clId="{50745E4D-0A86-472D-B268-C68ACFF75D14}" dt="2020-03-14T02:23:17.366" v="412" actId="478"/>
          <ac:spMkLst>
            <pc:docMk/>
            <pc:sldMk cId="2932299391" sldId="295"/>
            <ac:spMk id="8" creationId="{E17AE562-60EC-43B9-86BF-9C2CC528CA86}"/>
          </ac:spMkLst>
        </pc:spChg>
        <pc:spChg chg="add mod">
          <ac:chgData name="Marco Scavarda" userId="e7d89eecadcda36d" providerId="LiveId" clId="{50745E4D-0A86-472D-B268-C68ACFF75D14}" dt="2020-03-14T02:26:48.790" v="417" actId="6549"/>
          <ac:spMkLst>
            <pc:docMk/>
            <pc:sldMk cId="2932299391" sldId="295"/>
            <ac:spMk id="10" creationId="{52BDA8EC-5FF9-434C-811E-C122751C59AD}"/>
          </ac:spMkLst>
        </pc:spChg>
        <pc:picChg chg="del">
          <ac:chgData name="Marco Scavarda" userId="e7d89eecadcda36d" providerId="LiveId" clId="{50745E4D-0A86-472D-B268-C68ACFF75D14}" dt="2020-03-14T02:23:17.366" v="412" actId="478"/>
          <ac:picMkLst>
            <pc:docMk/>
            <pc:sldMk cId="2932299391" sldId="295"/>
            <ac:picMk id="5" creationId="{621D5A46-0447-444A-948C-C871E867F31D}"/>
          </ac:picMkLst>
        </pc:picChg>
        <pc:picChg chg="del">
          <ac:chgData name="Marco Scavarda" userId="e7d89eecadcda36d" providerId="LiveId" clId="{50745E4D-0A86-472D-B268-C68ACFF75D14}" dt="2020-03-14T02:23:17.366" v="412" actId="478"/>
          <ac:picMkLst>
            <pc:docMk/>
            <pc:sldMk cId="2932299391" sldId="295"/>
            <ac:picMk id="6" creationId="{BA3A8F77-016A-49B8-885B-A67837BC2B4F}"/>
          </ac:picMkLst>
        </pc:picChg>
        <pc:picChg chg="add mod">
          <ac:chgData name="Marco Scavarda" userId="e7d89eecadcda36d" providerId="LiveId" clId="{50745E4D-0A86-472D-B268-C68ACFF75D14}" dt="2020-03-14T02:23:19.340" v="413"/>
          <ac:picMkLst>
            <pc:docMk/>
            <pc:sldMk cId="2932299391" sldId="295"/>
            <ac:picMk id="9" creationId="{3B0664E6-6D13-4AE1-A6D7-6026D5E17487}"/>
          </ac:picMkLst>
        </pc:picChg>
      </pc:sldChg>
      <pc:sldChg chg="add del">
        <pc:chgData name="Marco Scavarda" userId="e7d89eecadcda36d" providerId="LiveId" clId="{50745E4D-0A86-472D-B268-C68ACFF75D14}" dt="2020-03-14T02:26:59.446" v="419" actId="47"/>
        <pc:sldMkLst>
          <pc:docMk/>
          <pc:sldMk cId="833172186" sldId="296"/>
        </pc:sldMkLst>
      </pc:sldChg>
      <pc:sldChg chg="addSp delSp modSp add mod">
        <pc:chgData name="Marco Scavarda" userId="e7d89eecadcda36d" providerId="LiveId" clId="{50745E4D-0A86-472D-B268-C68ACFF75D14}" dt="2020-03-14T02:27:08.606" v="421"/>
        <pc:sldMkLst>
          <pc:docMk/>
          <pc:sldMk cId="1012379577" sldId="297"/>
        </pc:sldMkLst>
        <pc:spChg chg="add del mod">
          <ac:chgData name="Marco Scavarda" userId="e7d89eecadcda36d" providerId="LiveId" clId="{50745E4D-0A86-472D-B268-C68ACFF75D14}" dt="2020-03-14T02:27:08.606" v="421"/>
          <ac:spMkLst>
            <pc:docMk/>
            <pc:sldMk cId="1012379577" sldId="297"/>
            <ac:spMk id="4" creationId="{51E86260-B2A8-42EB-8017-368CCA4E5E07}"/>
          </ac:spMkLst>
        </pc:spChg>
        <pc:picChg chg="add mod">
          <ac:chgData name="Marco Scavarda" userId="e7d89eecadcda36d" providerId="LiveId" clId="{50745E4D-0A86-472D-B268-C68ACFF75D14}" dt="2020-03-14T02:27:08.606" v="421"/>
          <ac:picMkLst>
            <pc:docMk/>
            <pc:sldMk cId="1012379577" sldId="297"/>
            <ac:picMk id="5" creationId="{06B15C25-FB04-45FA-A8BE-1D6B3AB3B934}"/>
          </ac:picMkLst>
        </pc:picChg>
        <pc:picChg chg="del">
          <ac:chgData name="Marco Scavarda" userId="e7d89eecadcda36d" providerId="LiveId" clId="{50745E4D-0A86-472D-B268-C68ACFF75D14}" dt="2020-03-14T02:27:06.515" v="420" actId="478"/>
          <ac:picMkLst>
            <pc:docMk/>
            <pc:sldMk cId="1012379577" sldId="297"/>
            <ac:picMk id="9" creationId="{3B0664E6-6D13-4AE1-A6D7-6026D5E17487}"/>
          </ac:picMkLst>
        </pc:picChg>
      </pc:sldChg>
      <pc:sldChg chg="addSp delSp modSp add mod">
        <pc:chgData name="Marco Scavarda" userId="e7d89eecadcda36d" providerId="LiveId" clId="{50745E4D-0A86-472D-B268-C68ACFF75D14}" dt="2020-03-14T02:29:16.873" v="459" actId="1036"/>
        <pc:sldMkLst>
          <pc:docMk/>
          <pc:sldMk cId="3689214879" sldId="298"/>
        </pc:sldMkLst>
        <pc:spChg chg="add del mod">
          <ac:chgData name="Marco Scavarda" userId="e7d89eecadcda36d" providerId="LiveId" clId="{50745E4D-0A86-472D-B268-C68ACFF75D14}" dt="2020-03-14T02:27:26.412" v="424"/>
          <ac:spMkLst>
            <pc:docMk/>
            <pc:sldMk cId="3689214879" sldId="298"/>
            <ac:spMk id="4" creationId="{942AA9C5-9C71-4A14-BCB6-2D9A6B114862}"/>
          </ac:spMkLst>
        </pc:spChg>
        <pc:spChg chg="add del mod">
          <ac:chgData name="Marco Scavarda" userId="e7d89eecadcda36d" providerId="LiveId" clId="{50745E4D-0A86-472D-B268-C68ACFF75D14}" dt="2020-03-14T02:28:48.700" v="439" actId="478"/>
          <ac:spMkLst>
            <pc:docMk/>
            <pc:sldMk cId="3689214879" sldId="298"/>
            <ac:spMk id="8" creationId="{0E77FC7B-766B-4A16-B2CA-69FB8EDF0BF5}"/>
          </ac:spMkLst>
        </pc:spChg>
        <pc:spChg chg="del">
          <ac:chgData name="Marco Scavarda" userId="e7d89eecadcda36d" providerId="LiveId" clId="{50745E4D-0A86-472D-B268-C68ACFF75D14}" dt="2020-03-14T02:28:45.834" v="438" actId="478"/>
          <ac:spMkLst>
            <pc:docMk/>
            <pc:sldMk cId="3689214879" sldId="298"/>
            <ac:spMk id="10" creationId="{52BDA8EC-5FF9-434C-811E-C122751C59AD}"/>
          </ac:spMkLst>
        </pc:spChg>
        <pc:picChg chg="del">
          <ac:chgData name="Marco Scavarda" userId="e7d89eecadcda36d" providerId="LiveId" clId="{50745E4D-0A86-472D-B268-C68ACFF75D14}" dt="2020-03-14T02:27:24.622" v="423" actId="478"/>
          <ac:picMkLst>
            <pc:docMk/>
            <pc:sldMk cId="3689214879" sldId="298"/>
            <ac:picMk id="5" creationId="{06B15C25-FB04-45FA-A8BE-1D6B3AB3B934}"/>
          </ac:picMkLst>
        </pc:picChg>
        <pc:picChg chg="add del mod">
          <ac:chgData name="Marco Scavarda" userId="e7d89eecadcda36d" providerId="LiveId" clId="{50745E4D-0A86-472D-B268-C68ACFF75D14}" dt="2020-03-14T02:28:41.380" v="437" actId="478"/>
          <ac:picMkLst>
            <pc:docMk/>
            <pc:sldMk cId="3689214879" sldId="298"/>
            <ac:picMk id="6" creationId="{B5B067C5-4CE5-4CB1-BBB0-8B8815659CF5}"/>
          </ac:picMkLst>
        </pc:picChg>
        <pc:picChg chg="add mod modCrop">
          <ac:chgData name="Marco Scavarda" userId="e7d89eecadcda36d" providerId="LiveId" clId="{50745E4D-0A86-472D-B268-C68ACFF75D14}" dt="2020-03-14T02:29:16.873" v="459" actId="1036"/>
          <ac:picMkLst>
            <pc:docMk/>
            <pc:sldMk cId="3689214879" sldId="298"/>
            <ac:picMk id="11" creationId="{605EC32A-8168-49C1-90E0-D1F3EC1F28F0}"/>
          </ac:picMkLst>
        </pc:picChg>
      </pc:sldChg>
      <pc:sldChg chg="addSp delSp modSp add mod">
        <pc:chgData name="Marco Scavarda" userId="e7d89eecadcda36d" providerId="LiveId" clId="{50745E4D-0A86-472D-B268-C68ACFF75D14}" dt="2020-03-14T02:28:20.553" v="436" actId="1076"/>
        <pc:sldMkLst>
          <pc:docMk/>
          <pc:sldMk cId="3970958578" sldId="299"/>
        </pc:sldMkLst>
        <pc:spChg chg="add del mod">
          <ac:chgData name="Marco Scavarda" userId="e7d89eecadcda36d" providerId="LiveId" clId="{50745E4D-0A86-472D-B268-C68ACFF75D14}" dt="2020-03-14T02:27:56.764" v="430"/>
          <ac:spMkLst>
            <pc:docMk/>
            <pc:sldMk cId="3970958578" sldId="299"/>
            <ac:spMk id="4" creationId="{0032918F-8285-492C-A240-50F5BD00A86F}"/>
          </ac:spMkLst>
        </pc:spChg>
        <pc:spChg chg="del">
          <ac:chgData name="Marco Scavarda" userId="e7d89eecadcda36d" providerId="LiveId" clId="{50745E4D-0A86-472D-B268-C68ACFF75D14}" dt="2020-03-14T02:28:05.794" v="433" actId="478"/>
          <ac:spMkLst>
            <pc:docMk/>
            <pc:sldMk cId="3970958578" sldId="299"/>
            <ac:spMk id="10" creationId="{52BDA8EC-5FF9-434C-811E-C122751C59AD}"/>
          </ac:spMkLst>
        </pc:spChg>
        <pc:picChg chg="add mod">
          <ac:chgData name="Marco Scavarda" userId="e7d89eecadcda36d" providerId="LiveId" clId="{50745E4D-0A86-472D-B268-C68ACFF75D14}" dt="2020-03-14T02:28:20.553" v="436" actId="1076"/>
          <ac:picMkLst>
            <pc:docMk/>
            <pc:sldMk cId="3970958578" sldId="299"/>
            <ac:picMk id="5" creationId="{9A31FA04-6A24-43AD-A42C-F81C34EFBB00}"/>
          </ac:picMkLst>
        </pc:picChg>
        <pc:picChg chg="del">
          <ac:chgData name="Marco Scavarda" userId="e7d89eecadcda36d" providerId="LiveId" clId="{50745E4D-0A86-472D-B268-C68ACFF75D14}" dt="2020-03-14T02:27:52.420" v="429" actId="478"/>
          <ac:picMkLst>
            <pc:docMk/>
            <pc:sldMk cId="3970958578" sldId="299"/>
            <ac:picMk id="6" creationId="{B5B067C5-4CE5-4CB1-BBB0-8B8815659CF5}"/>
          </ac:picMkLst>
        </pc:picChg>
      </pc:sldChg>
      <pc:sldChg chg="addSp delSp modSp add mod">
        <pc:chgData name="Marco Scavarda" userId="e7d89eecadcda36d" providerId="LiveId" clId="{50745E4D-0A86-472D-B268-C68ACFF75D14}" dt="2020-03-14T02:29:47.636" v="464"/>
        <pc:sldMkLst>
          <pc:docMk/>
          <pc:sldMk cId="1857969251" sldId="300"/>
        </pc:sldMkLst>
        <pc:spChg chg="add del mod">
          <ac:chgData name="Marco Scavarda" userId="e7d89eecadcda36d" providerId="LiveId" clId="{50745E4D-0A86-472D-B268-C68ACFF75D14}" dt="2020-03-14T02:29:47.636" v="464"/>
          <ac:spMkLst>
            <pc:docMk/>
            <pc:sldMk cId="1857969251" sldId="300"/>
            <ac:spMk id="4" creationId="{751EC977-7861-4C50-882E-3B7B3DB148A1}"/>
          </ac:spMkLst>
        </pc:spChg>
        <pc:picChg chg="add mod">
          <ac:chgData name="Marco Scavarda" userId="e7d89eecadcda36d" providerId="LiveId" clId="{50745E4D-0A86-472D-B268-C68ACFF75D14}" dt="2020-03-14T02:29:47.636" v="464"/>
          <ac:picMkLst>
            <pc:docMk/>
            <pc:sldMk cId="1857969251" sldId="300"/>
            <ac:picMk id="5" creationId="{BC21018B-0C2B-46B3-8C8A-818772C4F450}"/>
          </ac:picMkLst>
        </pc:picChg>
        <pc:picChg chg="del">
          <ac:chgData name="Marco Scavarda" userId="e7d89eecadcda36d" providerId="LiveId" clId="{50745E4D-0A86-472D-B268-C68ACFF75D14}" dt="2020-03-14T02:29:43.983" v="463" actId="478"/>
          <ac:picMkLst>
            <pc:docMk/>
            <pc:sldMk cId="1857969251" sldId="300"/>
            <ac:picMk id="11" creationId="{605EC32A-8168-49C1-90E0-D1F3EC1F28F0}"/>
          </ac:picMkLst>
        </pc:picChg>
      </pc:sldChg>
      <pc:sldChg chg="add del">
        <pc:chgData name="Marco Scavarda" userId="e7d89eecadcda36d" providerId="LiveId" clId="{50745E4D-0A86-472D-B268-C68ACFF75D14}" dt="2020-03-14T02:29:37.016" v="461" actId="47"/>
        <pc:sldMkLst>
          <pc:docMk/>
          <pc:sldMk cId="2003276498" sldId="300"/>
        </pc:sldMkLst>
      </pc:sldChg>
      <pc:sldChg chg="addSp delSp modSp add mod setBg">
        <pc:chgData name="Marco Scavarda" userId="e7d89eecadcda36d" providerId="LiveId" clId="{50745E4D-0A86-472D-B268-C68ACFF75D14}" dt="2020-03-14T02:34:25.133" v="550" actId="26606"/>
        <pc:sldMkLst>
          <pc:docMk/>
          <pc:sldMk cId="1653472337" sldId="301"/>
        </pc:sldMkLst>
        <pc:spChg chg="mod">
          <ac:chgData name="Marco Scavarda" userId="e7d89eecadcda36d" providerId="LiveId" clId="{50745E4D-0A86-472D-B268-C68ACFF75D14}" dt="2020-03-14T02:34:25.133" v="550" actId="26606"/>
          <ac:spMkLst>
            <pc:docMk/>
            <pc:sldMk cId="1653472337" sldId="301"/>
            <ac:spMk id="2" creationId="{CCFBB0C7-A69E-4BFB-9C34-A4680BF7EE73}"/>
          </ac:spMkLst>
        </pc:spChg>
        <pc:spChg chg="del">
          <ac:chgData name="Marco Scavarda" userId="e7d89eecadcda36d" providerId="LiveId" clId="{50745E4D-0A86-472D-B268-C68ACFF75D14}" dt="2020-03-14T02:34:20.836" v="548"/>
          <ac:spMkLst>
            <pc:docMk/>
            <pc:sldMk cId="1653472337" sldId="301"/>
            <ac:spMk id="3" creationId="{FB31C514-AA69-4B41-85D4-B190CD5AB1BA}"/>
          </ac:spMkLst>
        </pc:spChg>
        <pc:spChg chg="add del">
          <ac:chgData name="Marco Scavarda" userId="e7d89eecadcda36d" providerId="LiveId" clId="{50745E4D-0A86-472D-B268-C68ACFF75D14}" dt="2020-03-14T02:34:25.133" v="550" actId="26606"/>
          <ac:spMkLst>
            <pc:docMk/>
            <pc:sldMk cId="1653472337" sldId="301"/>
            <ac:spMk id="8" creationId="{18D74351-6ADF-4F6D-9C43-CD9815160C45}"/>
          </ac:spMkLst>
        </pc:spChg>
        <pc:spChg chg="add del">
          <ac:chgData name="Marco Scavarda" userId="e7d89eecadcda36d" providerId="LiveId" clId="{50745E4D-0A86-472D-B268-C68ACFF75D14}" dt="2020-03-14T02:34:25.133" v="550" actId="26606"/>
          <ac:spMkLst>
            <pc:docMk/>
            <pc:sldMk cId="1653472337" sldId="301"/>
            <ac:spMk id="11" creationId="{90D01200-0224-43C5-AB38-FB4D16B73FB7}"/>
          </ac:spMkLst>
        </pc:spChg>
        <pc:spChg chg="add del">
          <ac:chgData name="Marco Scavarda" userId="e7d89eecadcda36d" providerId="LiveId" clId="{50745E4D-0A86-472D-B268-C68ACFF75D14}" dt="2020-03-14T02:34:25.133" v="550" actId="26606"/>
          <ac:spMkLst>
            <pc:docMk/>
            <pc:sldMk cId="1653472337" sldId="301"/>
            <ac:spMk id="13" creationId="{728A44A4-A002-4A88-9FC9-1D0566C97A47}"/>
          </ac:spMkLst>
        </pc:spChg>
        <pc:spChg chg="add del">
          <ac:chgData name="Marco Scavarda" userId="e7d89eecadcda36d" providerId="LiveId" clId="{50745E4D-0A86-472D-B268-C68ACFF75D14}" dt="2020-03-14T02:34:25.133" v="550" actId="26606"/>
          <ac:spMkLst>
            <pc:docMk/>
            <pc:sldMk cId="1653472337" sldId="301"/>
            <ac:spMk id="15" creationId="{3E7D5C7B-DD16-401B-85CE-4AAA2A4F5136}"/>
          </ac:spMkLst>
        </pc:spChg>
        <pc:picChg chg="add mod">
          <ac:chgData name="Marco Scavarda" userId="e7d89eecadcda36d" providerId="LiveId" clId="{50745E4D-0A86-472D-B268-C68ACFF75D14}" dt="2020-03-14T02:34:25.133" v="550" actId="26606"/>
          <ac:picMkLst>
            <pc:docMk/>
            <pc:sldMk cId="1653472337" sldId="301"/>
            <ac:picMk id="4" creationId="{F7E9E059-0F38-409E-A295-7B4DBB95410F}"/>
          </ac:picMkLst>
        </pc:picChg>
      </pc:sldChg>
      <pc:sldChg chg="addSp delSp modSp add mod">
        <pc:chgData name="Marco Scavarda" userId="e7d89eecadcda36d" providerId="LiveId" clId="{50745E4D-0A86-472D-B268-C68ACFF75D14}" dt="2020-03-14T02:33:34.977" v="496" actId="1076"/>
        <pc:sldMkLst>
          <pc:docMk/>
          <pc:sldMk cId="586406426" sldId="302"/>
        </pc:sldMkLst>
        <pc:spChg chg="add del mod">
          <ac:chgData name="Marco Scavarda" userId="e7d89eecadcda36d" providerId="LiveId" clId="{50745E4D-0A86-472D-B268-C68ACFF75D14}" dt="2020-03-14T02:30:12.758" v="468"/>
          <ac:spMkLst>
            <pc:docMk/>
            <pc:sldMk cId="586406426" sldId="302"/>
            <ac:spMk id="4" creationId="{48F12E87-BE3F-4740-BBF3-AD53703BB38C}"/>
          </ac:spMkLst>
        </pc:spChg>
        <pc:spChg chg="add del mod">
          <ac:chgData name="Marco Scavarda" userId="e7d89eecadcda36d" providerId="LiveId" clId="{50745E4D-0A86-472D-B268-C68ACFF75D14}" dt="2020-03-14T02:31:20.131" v="472"/>
          <ac:spMkLst>
            <pc:docMk/>
            <pc:sldMk cId="586406426" sldId="302"/>
            <ac:spMk id="8" creationId="{43B36CBB-D691-4F41-B167-37261C4CE7E1}"/>
          </ac:spMkLst>
        </pc:spChg>
        <pc:spChg chg="add del mod">
          <ac:chgData name="Marco Scavarda" userId="e7d89eecadcda36d" providerId="LiveId" clId="{50745E4D-0A86-472D-B268-C68ACFF75D14}" dt="2020-03-14T02:31:52.378" v="478"/>
          <ac:spMkLst>
            <pc:docMk/>
            <pc:sldMk cId="586406426" sldId="302"/>
            <ac:spMk id="13" creationId="{8F8FA08A-F781-4EDC-BF07-D3C0909F89FF}"/>
          </ac:spMkLst>
        </pc:spChg>
        <pc:spChg chg="add mod">
          <ac:chgData name="Marco Scavarda" userId="e7d89eecadcda36d" providerId="LiveId" clId="{50745E4D-0A86-472D-B268-C68ACFF75D14}" dt="2020-03-14T02:33:16.987" v="492" actId="1076"/>
          <ac:spMkLst>
            <pc:docMk/>
            <pc:sldMk cId="586406426" sldId="302"/>
            <ac:spMk id="18" creationId="{A762179B-7741-495D-8E37-4277663B24CD}"/>
          </ac:spMkLst>
        </pc:spChg>
        <pc:picChg chg="del">
          <ac:chgData name="Marco Scavarda" userId="e7d89eecadcda36d" providerId="LiveId" clId="{50745E4D-0A86-472D-B268-C68ACFF75D14}" dt="2020-03-14T02:30:10.267" v="467" actId="478"/>
          <ac:picMkLst>
            <pc:docMk/>
            <pc:sldMk cId="586406426" sldId="302"/>
            <ac:picMk id="5" creationId="{BC21018B-0C2B-46B3-8C8A-818772C4F450}"/>
          </ac:picMkLst>
        </pc:picChg>
        <pc:picChg chg="add del mod">
          <ac:chgData name="Marco Scavarda" userId="e7d89eecadcda36d" providerId="LiveId" clId="{50745E4D-0A86-472D-B268-C68ACFF75D14}" dt="2020-03-14T02:31:18.686" v="471" actId="478"/>
          <ac:picMkLst>
            <pc:docMk/>
            <pc:sldMk cId="586406426" sldId="302"/>
            <ac:picMk id="6" creationId="{804306C8-9224-4CCB-A50E-5F12B85FF7C4}"/>
          </ac:picMkLst>
        </pc:picChg>
        <pc:picChg chg="add del mod">
          <ac:chgData name="Marco Scavarda" userId="e7d89eecadcda36d" providerId="LiveId" clId="{50745E4D-0A86-472D-B268-C68ACFF75D14}" dt="2020-03-14T02:31:48.201" v="477" actId="478"/>
          <ac:picMkLst>
            <pc:docMk/>
            <pc:sldMk cId="586406426" sldId="302"/>
            <ac:picMk id="9" creationId="{AE72B169-4DDB-4FE0-B064-5F1E317C2EDF}"/>
          </ac:picMkLst>
        </pc:picChg>
        <pc:picChg chg="add del mod">
          <ac:chgData name="Marco Scavarda" userId="e7d89eecadcda36d" providerId="LiveId" clId="{50745E4D-0A86-472D-B268-C68ACFF75D14}" dt="2020-03-14T02:31:54.168" v="479" actId="478"/>
          <ac:picMkLst>
            <pc:docMk/>
            <pc:sldMk cId="586406426" sldId="302"/>
            <ac:picMk id="11" creationId="{02D0EF1E-701B-48EC-89D3-5EB1F01F23EE}"/>
          </ac:picMkLst>
        </pc:picChg>
        <pc:picChg chg="add mod">
          <ac:chgData name="Marco Scavarda" userId="e7d89eecadcda36d" providerId="LiveId" clId="{50745E4D-0A86-472D-B268-C68ACFF75D14}" dt="2020-03-14T02:33:34.977" v="496" actId="1076"/>
          <ac:picMkLst>
            <pc:docMk/>
            <pc:sldMk cId="586406426" sldId="302"/>
            <ac:picMk id="15" creationId="{7BC1DEC2-8A0C-48DC-8174-711EC988CFE7}"/>
          </ac:picMkLst>
        </pc:picChg>
        <pc:picChg chg="add mod">
          <ac:chgData name="Marco Scavarda" userId="e7d89eecadcda36d" providerId="LiveId" clId="{50745E4D-0A86-472D-B268-C68ACFF75D14}" dt="2020-03-14T02:33:31.216" v="495" actId="1076"/>
          <ac:picMkLst>
            <pc:docMk/>
            <pc:sldMk cId="586406426" sldId="302"/>
            <ac:picMk id="17" creationId="{2E9300B6-47A0-4275-875F-681226411A69}"/>
          </ac:picMkLst>
        </pc:picChg>
      </pc:sldChg>
      <pc:sldChg chg="modSp add mod">
        <pc:chgData name="Marco Scavarda" userId="e7d89eecadcda36d" providerId="LiveId" clId="{50745E4D-0A86-472D-B268-C68ACFF75D14}" dt="2020-03-14T02:33:57.705" v="522" actId="20577"/>
        <pc:sldMkLst>
          <pc:docMk/>
          <pc:sldMk cId="1082678284" sldId="303"/>
        </pc:sldMkLst>
        <pc:spChg chg="mod">
          <ac:chgData name="Marco Scavarda" userId="e7d89eecadcda36d" providerId="LiveId" clId="{50745E4D-0A86-472D-B268-C68ACFF75D14}" dt="2020-03-14T02:33:57.705" v="522" actId="20577"/>
          <ac:spMkLst>
            <pc:docMk/>
            <pc:sldMk cId="1082678284" sldId="303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50745E4D-0A86-472D-B268-C68ACFF75D14}" dt="2020-03-14T02:34:43.868" v="553"/>
        <pc:sldMkLst>
          <pc:docMk/>
          <pc:sldMk cId="336865491" sldId="304"/>
        </pc:sldMkLst>
        <pc:spChg chg="add del mod">
          <ac:chgData name="Marco Scavarda" userId="e7d89eecadcda36d" providerId="LiveId" clId="{50745E4D-0A86-472D-B268-C68ACFF75D14}" dt="2020-03-14T02:34:43.868" v="553"/>
          <ac:spMkLst>
            <pc:docMk/>
            <pc:sldMk cId="336865491" sldId="304"/>
            <ac:spMk id="5" creationId="{05A41372-1C58-4E1A-8A1A-F1B6FE256A61}"/>
          </ac:spMkLst>
        </pc:spChg>
        <pc:picChg chg="del">
          <ac:chgData name="Marco Scavarda" userId="e7d89eecadcda36d" providerId="LiveId" clId="{50745E4D-0A86-472D-B268-C68ACFF75D14}" dt="2020-03-14T02:34:41.903" v="552" actId="478"/>
          <ac:picMkLst>
            <pc:docMk/>
            <pc:sldMk cId="336865491" sldId="304"/>
            <ac:picMk id="4" creationId="{F7E9E059-0F38-409E-A295-7B4DBB95410F}"/>
          </ac:picMkLst>
        </pc:picChg>
        <pc:picChg chg="add mod">
          <ac:chgData name="Marco Scavarda" userId="e7d89eecadcda36d" providerId="LiveId" clId="{50745E4D-0A86-472D-B268-C68ACFF75D14}" dt="2020-03-14T02:34:43.868" v="553"/>
          <ac:picMkLst>
            <pc:docMk/>
            <pc:sldMk cId="336865491" sldId="304"/>
            <ac:picMk id="6" creationId="{30B3307E-44F0-415F-A841-6B37AB5C86DA}"/>
          </ac:picMkLst>
        </pc:picChg>
      </pc:sldChg>
      <pc:sldChg chg="addSp delSp modSp add mod">
        <pc:chgData name="Marco Scavarda" userId="e7d89eecadcda36d" providerId="LiveId" clId="{50745E4D-0A86-472D-B268-C68ACFF75D14}" dt="2020-03-14T02:35:34.956" v="558" actId="14100"/>
        <pc:sldMkLst>
          <pc:docMk/>
          <pc:sldMk cId="4165973333" sldId="305"/>
        </pc:sldMkLst>
        <pc:spChg chg="add del mod">
          <ac:chgData name="Marco Scavarda" userId="e7d89eecadcda36d" providerId="LiveId" clId="{50745E4D-0A86-472D-B268-C68ACFF75D14}" dt="2020-03-14T02:35:20.550" v="556"/>
          <ac:spMkLst>
            <pc:docMk/>
            <pc:sldMk cId="4165973333" sldId="305"/>
            <ac:spMk id="4" creationId="{8860CD87-CCD8-4485-8401-65EF4956B63C}"/>
          </ac:spMkLst>
        </pc:spChg>
        <pc:picChg chg="add mod">
          <ac:chgData name="Marco Scavarda" userId="e7d89eecadcda36d" providerId="LiveId" clId="{50745E4D-0A86-472D-B268-C68ACFF75D14}" dt="2020-03-14T02:35:34.956" v="558" actId="14100"/>
          <ac:picMkLst>
            <pc:docMk/>
            <pc:sldMk cId="4165973333" sldId="305"/>
            <ac:picMk id="5" creationId="{059B3C17-5678-405C-8007-F86D76AF6D5E}"/>
          </ac:picMkLst>
        </pc:picChg>
        <pc:picChg chg="del">
          <ac:chgData name="Marco Scavarda" userId="e7d89eecadcda36d" providerId="LiveId" clId="{50745E4D-0A86-472D-B268-C68ACFF75D14}" dt="2020-03-14T02:35:18.513" v="555" actId="478"/>
          <ac:picMkLst>
            <pc:docMk/>
            <pc:sldMk cId="4165973333" sldId="305"/>
            <ac:picMk id="6" creationId="{30B3307E-44F0-415F-A841-6B37AB5C86DA}"/>
          </ac:picMkLst>
        </pc:picChg>
      </pc:sldChg>
      <pc:sldChg chg="addSp delSp modSp add mod">
        <pc:chgData name="Marco Scavarda" userId="e7d89eecadcda36d" providerId="LiveId" clId="{50745E4D-0A86-472D-B268-C68ACFF75D14}" dt="2020-03-14T02:40:58.603" v="565" actId="478"/>
        <pc:sldMkLst>
          <pc:docMk/>
          <pc:sldMk cId="3088490053" sldId="306"/>
        </pc:sldMkLst>
        <pc:spChg chg="add del mod">
          <ac:chgData name="Marco Scavarda" userId="e7d89eecadcda36d" providerId="LiveId" clId="{50745E4D-0A86-472D-B268-C68ACFF75D14}" dt="2020-03-14T02:40:21.203" v="561"/>
          <ac:spMkLst>
            <pc:docMk/>
            <pc:sldMk cId="3088490053" sldId="306"/>
            <ac:spMk id="4" creationId="{F15DB243-0128-4F52-A798-8DF9A9B00A1A}"/>
          </ac:spMkLst>
        </pc:spChg>
        <pc:spChg chg="add del">
          <ac:chgData name="Marco Scavarda" userId="e7d89eecadcda36d" providerId="LiveId" clId="{50745E4D-0A86-472D-B268-C68ACFF75D14}" dt="2020-03-14T02:40:58.603" v="565" actId="478"/>
          <ac:spMkLst>
            <pc:docMk/>
            <pc:sldMk cId="3088490053" sldId="306"/>
            <ac:spMk id="7" creationId="{2242924D-78B9-45A0-AF4C-A3374BDC4A2A}"/>
          </ac:spMkLst>
        </pc:spChg>
        <pc:spChg chg="add mod">
          <ac:chgData name="Marco Scavarda" userId="e7d89eecadcda36d" providerId="LiveId" clId="{50745E4D-0A86-472D-B268-C68ACFF75D14}" dt="2020-03-14T02:40:56.406" v="564"/>
          <ac:spMkLst>
            <pc:docMk/>
            <pc:sldMk cId="3088490053" sldId="306"/>
            <ac:spMk id="8" creationId="{F73BD482-00A3-4BDF-8EE3-3CC250B487ED}"/>
          </ac:spMkLst>
        </pc:spChg>
        <pc:picChg chg="del">
          <ac:chgData name="Marco Scavarda" userId="e7d89eecadcda36d" providerId="LiveId" clId="{50745E4D-0A86-472D-B268-C68ACFF75D14}" dt="2020-03-14T02:40:17.479" v="560" actId="478"/>
          <ac:picMkLst>
            <pc:docMk/>
            <pc:sldMk cId="3088490053" sldId="306"/>
            <ac:picMk id="5" creationId="{059B3C17-5678-405C-8007-F86D76AF6D5E}"/>
          </ac:picMkLst>
        </pc:picChg>
        <pc:picChg chg="add mod">
          <ac:chgData name="Marco Scavarda" userId="e7d89eecadcda36d" providerId="LiveId" clId="{50745E4D-0A86-472D-B268-C68ACFF75D14}" dt="2020-03-14T02:40:21.203" v="561"/>
          <ac:picMkLst>
            <pc:docMk/>
            <pc:sldMk cId="3088490053" sldId="306"/>
            <ac:picMk id="6" creationId="{0FE1A99A-7817-4520-B821-2DAC177DDBB9}"/>
          </ac:picMkLst>
        </pc:picChg>
      </pc:sldChg>
      <pc:sldChg chg="addSp delSp modSp add mod">
        <pc:chgData name="Marco Scavarda" userId="e7d89eecadcda36d" providerId="LiveId" clId="{50745E4D-0A86-472D-B268-C68ACFF75D14}" dt="2020-03-14T02:41:15.931" v="568"/>
        <pc:sldMkLst>
          <pc:docMk/>
          <pc:sldMk cId="1845820674" sldId="307"/>
        </pc:sldMkLst>
        <pc:spChg chg="add del mod">
          <ac:chgData name="Marco Scavarda" userId="e7d89eecadcda36d" providerId="LiveId" clId="{50745E4D-0A86-472D-B268-C68ACFF75D14}" dt="2020-03-14T02:41:15.931" v="568"/>
          <ac:spMkLst>
            <pc:docMk/>
            <pc:sldMk cId="1845820674" sldId="307"/>
            <ac:spMk id="4" creationId="{C253318F-06FA-497D-BDD5-EAF74360429D}"/>
          </ac:spMkLst>
        </pc:spChg>
        <pc:picChg chg="add mod">
          <ac:chgData name="Marco Scavarda" userId="e7d89eecadcda36d" providerId="LiveId" clId="{50745E4D-0A86-472D-B268-C68ACFF75D14}" dt="2020-03-14T02:41:15.931" v="568"/>
          <ac:picMkLst>
            <pc:docMk/>
            <pc:sldMk cId="1845820674" sldId="307"/>
            <ac:picMk id="5" creationId="{B1B319AE-07E6-46A0-A37C-CD8352530AD0}"/>
          </ac:picMkLst>
        </pc:picChg>
        <pc:picChg chg="del">
          <ac:chgData name="Marco Scavarda" userId="e7d89eecadcda36d" providerId="LiveId" clId="{50745E4D-0A86-472D-B268-C68ACFF75D14}" dt="2020-03-14T02:41:14.115" v="567" actId="478"/>
          <ac:picMkLst>
            <pc:docMk/>
            <pc:sldMk cId="1845820674" sldId="307"/>
            <ac:picMk id="6" creationId="{0FE1A99A-7817-4520-B821-2DAC177DDBB9}"/>
          </ac:picMkLst>
        </pc:picChg>
      </pc:sldChg>
      <pc:sldChg chg="addSp delSp modSp add mod">
        <pc:chgData name="Marco Scavarda" userId="e7d89eecadcda36d" providerId="LiveId" clId="{50745E4D-0A86-472D-B268-C68ACFF75D14}" dt="2020-03-14T02:43:05.796" v="598" actId="1076"/>
        <pc:sldMkLst>
          <pc:docMk/>
          <pc:sldMk cId="236053856" sldId="308"/>
        </pc:sldMkLst>
        <pc:spChg chg="add del mod">
          <ac:chgData name="Marco Scavarda" userId="e7d89eecadcda36d" providerId="LiveId" clId="{50745E4D-0A86-472D-B268-C68ACFF75D14}" dt="2020-03-14T02:41:42.056" v="571"/>
          <ac:spMkLst>
            <pc:docMk/>
            <pc:sldMk cId="236053856" sldId="308"/>
            <ac:spMk id="4" creationId="{4A0A7B88-F362-44D7-B89A-A35AF55D30D3}"/>
          </ac:spMkLst>
        </pc:spChg>
        <pc:spChg chg="mod">
          <ac:chgData name="Marco Scavarda" userId="e7d89eecadcda36d" providerId="LiveId" clId="{50745E4D-0A86-472D-B268-C68ACFF75D14}" dt="2020-03-14T02:43:05.796" v="598" actId="1076"/>
          <ac:spMkLst>
            <pc:docMk/>
            <pc:sldMk cId="236053856" sldId="308"/>
            <ac:spMk id="8" creationId="{F73BD482-00A3-4BDF-8EE3-3CC250B487ED}"/>
          </ac:spMkLst>
        </pc:spChg>
        <pc:picChg chg="del">
          <ac:chgData name="Marco Scavarda" userId="e7d89eecadcda36d" providerId="LiveId" clId="{50745E4D-0A86-472D-B268-C68ACFF75D14}" dt="2020-03-14T02:41:40.707" v="570" actId="478"/>
          <ac:picMkLst>
            <pc:docMk/>
            <pc:sldMk cId="236053856" sldId="308"/>
            <ac:picMk id="5" creationId="{B1B319AE-07E6-46A0-A37C-CD8352530AD0}"/>
          </ac:picMkLst>
        </pc:picChg>
        <pc:picChg chg="add mod">
          <ac:chgData name="Marco Scavarda" userId="e7d89eecadcda36d" providerId="LiveId" clId="{50745E4D-0A86-472D-B268-C68ACFF75D14}" dt="2020-03-14T02:42:06.705" v="578" actId="1076"/>
          <ac:picMkLst>
            <pc:docMk/>
            <pc:sldMk cId="236053856" sldId="308"/>
            <ac:picMk id="6" creationId="{BF0156E5-B0AC-4A6E-BAAF-6F4118DA6450}"/>
          </ac:picMkLst>
        </pc:picChg>
      </pc:sldChg>
      <pc:sldChg chg="addSp delSp modSp add mod">
        <pc:chgData name="Marco Scavarda" userId="e7d89eecadcda36d" providerId="LiveId" clId="{50745E4D-0A86-472D-B268-C68ACFF75D14}" dt="2020-03-14T02:43:02.223" v="597" actId="1076"/>
        <pc:sldMkLst>
          <pc:docMk/>
          <pc:sldMk cId="2777491155" sldId="309"/>
        </pc:sldMkLst>
        <pc:spChg chg="add del mod">
          <ac:chgData name="Marco Scavarda" userId="e7d89eecadcda36d" providerId="LiveId" clId="{50745E4D-0A86-472D-B268-C68ACFF75D14}" dt="2020-03-14T02:42:53.449" v="596" actId="478"/>
          <ac:spMkLst>
            <pc:docMk/>
            <pc:sldMk cId="2777491155" sldId="309"/>
            <ac:spMk id="5" creationId="{860C2521-075B-4A51-A467-D3BA42C54339}"/>
          </ac:spMkLst>
        </pc:spChg>
        <pc:spChg chg="mod">
          <ac:chgData name="Marco Scavarda" userId="e7d89eecadcda36d" providerId="LiveId" clId="{50745E4D-0A86-472D-B268-C68ACFF75D14}" dt="2020-03-14T02:43:02.223" v="597" actId="1076"/>
          <ac:spMkLst>
            <pc:docMk/>
            <pc:sldMk cId="2777491155" sldId="309"/>
            <ac:spMk id="8" creationId="{F73BD482-00A3-4BDF-8EE3-3CC250B487ED}"/>
          </ac:spMkLst>
        </pc:spChg>
        <pc:picChg chg="add mod">
          <ac:chgData name="Marco Scavarda" userId="e7d89eecadcda36d" providerId="LiveId" clId="{50745E4D-0A86-472D-B268-C68ACFF75D14}" dt="2020-03-14T02:42:45.445" v="594" actId="1038"/>
          <ac:picMkLst>
            <pc:docMk/>
            <pc:sldMk cId="2777491155" sldId="309"/>
            <ac:picMk id="3" creationId="{52F80FC7-2F96-4266-A8F5-02FD86712174}"/>
          </ac:picMkLst>
        </pc:picChg>
        <pc:picChg chg="del mod">
          <ac:chgData name="Marco Scavarda" userId="e7d89eecadcda36d" providerId="LiveId" clId="{50745E4D-0A86-472D-B268-C68ACFF75D14}" dt="2020-03-14T02:42:49.287" v="595" actId="478"/>
          <ac:picMkLst>
            <pc:docMk/>
            <pc:sldMk cId="2777491155" sldId="309"/>
            <ac:picMk id="6" creationId="{BF0156E5-B0AC-4A6E-BAAF-6F4118DA6450}"/>
          </ac:picMkLst>
        </pc:picChg>
      </pc:sldChg>
      <pc:sldChg chg="addSp delSp modSp add mod">
        <pc:chgData name="Marco Scavarda" userId="e7d89eecadcda36d" providerId="LiveId" clId="{50745E4D-0A86-472D-B268-C68ACFF75D14}" dt="2020-03-14T02:43:37.087" v="604"/>
        <pc:sldMkLst>
          <pc:docMk/>
          <pc:sldMk cId="1370212088" sldId="310"/>
        </pc:sldMkLst>
        <pc:spChg chg="mod">
          <ac:chgData name="Marco Scavarda" userId="e7d89eecadcda36d" providerId="LiveId" clId="{50745E4D-0A86-472D-B268-C68ACFF75D14}" dt="2020-03-14T02:43:37.087" v="604"/>
          <ac:spMkLst>
            <pc:docMk/>
            <pc:sldMk cId="1370212088" sldId="310"/>
            <ac:spMk id="8" creationId="{F73BD482-00A3-4BDF-8EE3-3CC250B487ED}"/>
          </ac:spMkLst>
        </pc:spChg>
        <pc:picChg chg="del">
          <ac:chgData name="Marco Scavarda" userId="e7d89eecadcda36d" providerId="LiveId" clId="{50745E4D-0A86-472D-B268-C68ACFF75D14}" dt="2020-03-14T02:43:17.437" v="600" actId="478"/>
          <ac:picMkLst>
            <pc:docMk/>
            <pc:sldMk cId="1370212088" sldId="310"/>
            <ac:picMk id="3" creationId="{52F80FC7-2F96-4266-A8F5-02FD86712174}"/>
          </ac:picMkLst>
        </pc:picChg>
        <pc:picChg chg="add mod">
          <ac:chgData name="Marco Scavarda" userId="e7d89eecadcda36d" providerId="LiveId" clId="{50745E4D-0A86-472D-B268-C68ACFF75D14}" dt="2020-03-14T02:43:25.359" v="603" actId="1076"/>
          <ac:picMkLst>
            <pc:docMk/>
            <pc:sldMk cId="1370212088" sldId="310"/>
            <ac:picMk id="4" creationId="{215C7E87-7F4A-4F1F-AF38-ECD6BDE295D8}"/>
          </ac:picMkLst>
        </pc:picChg>
      </pc:sldChg>
      <pc:sldChg chg="modSp add mod">
        <pc:chgData name="Marco Scavarda" userId="e7d89eecadcda36d" providerId="LiveId" clId="{50745E4D-0A86-472D-B268-C68ACFF75D14}" dt="2020-03-14T02:44:07.094" v="629" actId="20577"/>
        <pc:sldMkLst>
          <pc:docMk/>
          <pc:sldMk cId="3156763335" sldId="311"/>
        </pc:sldMkLst>
        <pc:spChg chg="mod">
          <ac:chgData name="Marco Scavarda" userId="e7d89eecadcda36d" providerId="LiveId" clId="{50745E4D-0A86-472D-B268-C68ACFF75D14}" dt="2020-03-14T02:44:07.094" v="629" actId="20577"/>
          <ac:spMkLst>
            <pc:docMk/>
            <pc:sldMk cId="3156763335" sldId="311"/>
            <ac:spMk id="4" creationId="{E82CC4A8-C7A4-48EF-A7E2-EEADCD046B31}"/>
          </ac:spMkLst>
        </pc:spChg>
      </pc:sldChg>
      <pc:sldChg chg="addSp delSp modSp add mod">
        <pc:chgData name="Marco Scavarda" userId="e7d89eecadcda36d" providerId="LiveId" clId="{50745E4D-0A86-472D-B268-C68ACFF75D14}" dt="2020-03-14T02:44:47.345" v="657" actId="478"/>
        <pc:sldMkLst>
          <pc:docMk/>
          <pc:sldMk cId="2688994785" sldId="312"/>
        </pc:sldMkLst>
        <pc:spChg chg="mod">
          <ac:chgData name="Marco Scavarda" userId="e7d89eecadcda36d" providerId="LiveId" clId="{50745E4D-0A86-472D-B268-C68ACFF75D14}" dt="2020-03-14T02:44:28.190" v="652" actId="20577"/>
          <ac:spMkLst>
            <pc:docMk/>
            <pc:sldMk cId="2688994785" sldId="312"/>
            <ac:spMk id="2" creationId="{CCFBB0C7-A69E-4BFB-9C34-A4680BF7EE73}"/>
          </ac:spMkLst>
        </pc:spChg>
        <pc:spChg chg="add del mod">
          <ac:chgData name="Marco Scavarda" userId="e7d89eecadcda36d" providerId="LiveId" clId="{50745E4D-0A86-472D-B268-C68ACFF75D14}" dt="2020-03-14T02:44:34.924" v="654"/>
          <ac:spMkLst>
            <pc:docMk/>
            <pc:sldMk cId="2688994785" sldId="312"/>
            <ac:spMk id="4" creationId="{C3AC95B8-66CE-4257-90BB-CE58A2A9B7F4}"/>
          </ac:spMkLst>
        </pc:spChg>
        <pc:spChg chg="del">
          <ac:chgData name="Marco Scavarda" userId="e7d89eecadcda36d" providerId="LiveId" clId="{50745E4D-0A86-472D-B268-C68ACFF75D14}" dt="2020-03-14T02:44:47.345" v="657" actId="478"/>
          <ac:spMkLst>
            <pc:docMk/>
            <pc:sldMk cId="2688994785" sldId="312"/>
            <ac:spMk id="8" creationId="{F73BD482-00A3-4BDF-8EE3-3CC250B487ED}"/>
          </ac:spMkLst>
        </pc:spChg>
        <pc:picChg chg="add mod">
          <ac:chgData name="Marco Scavarda" userId="e7d89eecadcda36d" providerId="LiveId" clId="{50745E4D-0A86-472D-B268-C68ACFF75D14}" dt="2020-03-14T02:44:42.465" v="656" actId="14100"/>
          <ac:picMkLst>
            <pc:docMk/>
            <pc:sldMk cId="2688994785" sldId="312"/>
            <ac:picMk id="5" creationId="{8A3DFA94-CE73-452D-9686-FEDAC72E3C97}"/>
          </ac:picMkLst>
        </pc:picChg>
        <pc:picChg chg="del">
          <ac:chgData name="Marco Scavarda" userId="e7d89eecadcda36d" providerId="LiveId" clId="{50745E4D-0A86-472D-B268-C68ACFF75D14}" dt="2020-03-14T02:44:33.255" v="653" actId="478"/>
          <ac:picMkLst>
            <pc:docMk/>
            <pc:sldMk cId="2688994785" sldId="312"/>
            <ac:picMk id="6" creationId="{0FE1A99A-7817-4520-B821-2DAC177DDBB9}"/>
          </ac:picMkLst>
        </pc:picChg>
      </pc:sldChg>
      <pc:sldChg chg="addSp delSp modSp add mod">
        <pc:chgData name="Marco Scavarda" userId="e7d89eecadcda36d" providerId="LiveId" clId="{50745E4D-0A86-472D-B268-C68ACFF75D14}" dt="2020-03-14T02:45:11.790" v="662" actId="14100"/>
        <pc:sldMkLst>
          <pc:docMk/>
          <pc:sldMk cId="4125079922" sldId="313"/>
        </pc:sldMkLst>
        <pc:spChg chg="add del mod">
          <ac:chgData name="Marco Scavarda" userId="e7d89eecadcda36d" providerId="LiveId" clId="{50745E4D-0A86-472D-B268-C68ACFF75D14}" dt="2020-03-14T02:45:05.251" v="660"/>
          <ac:spMkLst>
            <pc:docMk/>
            <pc:sldMk cId="4125079922" sldId="313"/>
            <ac:spMk id="4" creationId="{35EE8944-1D6A-439A-95BA-3F31D0CE0D1B}"/>
          </ac:spMkLst>
        </pc:spChg>
        <pc:picChg chg="del">
          <ac:chgData name="Marco Scavarda" userId="e7d89eecadcda36d" providerId="LiveId" clId="{50745E4D-0A86-472D-B268-C68ACFF75D14}" dt="2020-03-14T02:45:03.807" v="659" actId="478"/>
          <ac:picMkLst>
            <pc:docMk/>
            <pc:sldMk cId="4125079922" sldId="313"/>
            <ac:picMk id="5" creationId="{8A3DFA94-CE73-452D-9686-FEDAC72E3C97}"/>
          </ac:picMkLst>
        </pc:picChg>
        <pc:picChg chg="add mod">
          <ac:chgData name="Marco Scavarda" userId="e7d89eecadcda36d" providerId="LiveId" clId="{50745E4D-0A86-472D-B268-C68ACFF75D14}" dt="2020-03-14T02:45:11.790" v="662" actId="14100"/>
          <ac:picMkLst>
            <pc:docMk/>
            <pc:sldMk cId="4125079922" sldId="313"/>
            <ac:picMk id="6" creationId="{7E370A07-9405-4552-B154-FCE5BB048BB2}"/>
          </ac:picMkLst>
        </pc:picChg>
      </pc:sldChg>
      <pc:sldChg chg="addSp delSp modSp add mod">
        <pc:chgData name="Marco Scavarda" userId="e7d89eecadcda36d" providerId="LiveId" clId="{50745E4D-0A86-472D-B268-C68ACFF75D14}" dt="2020-03-14T02:46:09.088" v="668" actId="1076"/>
        <pc:sldMkLst>
          <pc:docMk/>
          <pc:sldMk cId="1735497740" sldId="314"/>
        </pc:sldMkLst>
        <pc:spChg chg="add del mod">
          <ac:chgData name="Marco Scavarda" userId="e7d89eecadcda36d" providerId="LiveId" clId="{50745E4D-0A86-472D-B268-C68ACFF75D14}" dt="2020-03-14T02:45:54.309" v="665"/>
          <ac:spMkLst>
            <pc:docMk/>
            <pc:sldMk cId="1735497740" sldId="314"/>
            <ac:spMk id="4" creationId="{BC599C22-9A83-4F93-9E84-09D33E423A92}"/>
          </ac:spMkLst>
        </pc:spChg>
        <pc:picChg chg="add mod">
          <ac:chgData name="Marco Scavarda" userId="e7d89eecadcda36d" providerId="LiveId" clId="{50745E4D-0A86-472D-B268-C68ACFF75D14}" dt="2020-03-14T02:46:09.088" v="668" actId="1076"/>
          <ac:picMkLst>
            <pc:docMk/>
            <pc:sldMk cId="1735497740" sldId="314"/>
            <ac:picMk id="5" creationId="{FE016DF5-B032-4296-88D1-6FA7DCAE1416}"/>
          </ac:picMkLst>
        </pc:picChg>
        <pc:picChg chg="del">
          <ac:chgData name="Marco Scavarda" userId="e7d89eecadcda36d" providerId="LiveId" clId="{50745E4D-0A86-472D-B268-C68ACFF75D14}" dt="2020-03-14T02:45:48.569" v="664" actId="478"/>
          <ac:picMkLst>
            <pc:docMk/>
            <pc:sldMk cId="1735497740" sldId="314"/>
            <ac:picMk id="6" creationId="{7E370A07-9405-4552-B154-FCE5BB048BB2}"/>
          </ac:picMkLst>
        </pc:picChg>
      </pc:sldChg>
      <pc:sldChg chg="addSp delSp modSp add mod">
        <pc:chgData name="Marco Scavarda" userId="e7d89eecadcda36d" providerId="LiveId" clId="{50745E4D-0A86-472D-B268-C68ACFF75D14}" dt="2020-03-14T02:48:29.320" v="768" actId="1076"/>
        <pc:sldMkLst>
          <pc:docMk/>
          <pc:sldMk cId="3859583081" sldId="315"/>
        </pc:sldMkLst>
        <pc:spChg chg="add del mod">
          <ac:chgData name="Marco Scavarda" userId="e7d89eecadcda36d" providerId="LiveId" clId="{50745E4D-0A86-472D-B268-C68ACFF75D14}" dt="2020-03-14T02:47:47.385" v="760" actId="478"/>
          <ac:spMkLst>
            <pc:docMk/>
            <pc:sldMk cId="3859583081" sldId="315"/>
            <ac:spMk id="6" creationId="{CC4D7CF4-C5F6-4F7D-8CA1-DBA17ED639D5}"/>
          </ac:spMkLst>
        </pc:spChg>
        <pc:spChg chg="add mod">
          <ac:chgData name="Marco Scavarda" userId="e7d89eecadcda36d" providerId="LiveId" clId="{50745E4D-0A86-472D-B268-C68ACFF75D14}" dt="2020-03-14T02:48:29.320" v="768" actId="1076"/>
          <ac:spMkLst>
            <pc:docMk/>
            <pc:sldMk cId="3859583081" sldId="315"/>
            <ac:spMk id="7" creationId="{3F353D46-2E6D-4FBA-8702-3370423170A4}"/>
          </ac:spMkLst>
        </pc:spChg>
        <pc:picChg chg="add mod ord">
          <ac:chgData name="Marco Scavarda" userId="e7d89eecadcda36d" providerId="LiveId" clId="{50745E4D-0A86-472D-B268-C68ACFF75D14}" dt="2020-03-14T02:47:35.428" v="758" actId="167"/>
          <ac:picMkLst>
            <pc:docMk/>
            <pc:sldMk cId="3859583081" sldId="315"/>
            <ac:picMk id="3" creationId="{3DAE956E-9A91-4A5A-B6C4-3C14FFE2DB4C}"/>
          </ac:picMkLst>
        </pc:picChg>
        <pc:picChg chg="del mod">
          <ac:chgData name="Marco Scavarda" userId="e7d89eecadcda36d" providerId="LiveId" clId="{50745E4D-0A86-472D-B268-C68ACFF75D14}" dt="2020-03-14T02:47:38.021" v="759" actId="478"/>
          <ac:picMkLst>
            <pc:docMk/>
            <pc:sldMk cId="3859583081" sldId="315"/>
            <ac:picMk id="5" creationId="{FE016DF5-B032-4296-88D1-6FA7DCAE1416}"/>
          </ac:picMkLst>
        </pc:picChg>
      </pc:sldChg>
      <pc:sldChg chg="addSp delSp modSp add mod">
        <pc:chgData name="Marco Scavarda" userId="e7d89eecadcda36d" providerId="LiveId" clId="{50745E4D-0A86-472D-B268-C68ACFF75D14}" dt="2020-03-14T02:49:46.368" v="778" actId="6549"/>
        <pc:sldMkLst>
          <pc:docMk/>
          <pc:sldMk cId="2200493517" sldId="316"/>
        </pc:sldMkLst>
        <pc:spChg chg="add del mod">
          <ac:chgData name="Marco Scavarda" userId="e7d89eecadcda36d" providerId="LiveId" clId="{50745E4D-0A86-472D-B268-C68ACFF75D14}" dt="2020-03-14T02:49:21.467" v="772"/>
          <ac:spMkLst>
            <pc:docMk/>
            <pc:sldMk cId="2200493517" sldId="316"/>
            <ac:spMk id="4" creationId="{264669D0-EB50-4DE6-94B1-C4DB74023047}"/>
          </ac:spMkLst>
        </pc:spChg>
        <pc:spChg chg="add del mod">
          <ac:chgData name="Marco Scavarda" userId="e7d89eecadcda36d" providerId="LiveId" clId="{50745E4D-0A86-472D-B268-C68ACFF75D14}" dt="2020-03-14T02:49:21.467" v="772"/>
          <ac:spMkLst>
            <pc:docMk/>
            <pc:sldMk cId="2200493517" sldId="316"/>
            <ac:spMk id="5" creationId="{F693B140-F04B-4522-845B-696D03CDDBE2}"/>
          </ac:spMkLst>
        </pc:spChg>
        <pc:spChg chg="add del mod">
          <ac:chgData name="Marco Scavarda" userId="e7d89eecadcda36d" providerId="LiveId" clId="{50745E4D-0A86-472D-B268-C68ACFF75D14}" dt="2020-03-14T02:49:26.440" v="773"/>
          <ac:spMkLst>
            <pc:docMk/>
            <pc:sldMk cId="2200493517" sldId="316"/>
            <ac:spMk id="6" creationId="{D6442E6F-A211-4818-B41E-71DBBA1C9372}"/>
          </ac:spMkLst>
        </pc:spChg>
        <pc:spChg chg="mod">
          <ac:chgData name="Marco Scavarda" userId="e7d89eecadcda36d" providerId="LiveId" clId="{50745E4D-0A86-472D-B268-C68ACFF75D14}" dt="2020-03-14T02:49:46.368" v="778" actId="6549"/>
          <ac:spMkLst>
            <pc:docMk/>
            <pc:sldMk cId="2200493517" sldId="316"/>
            <ac:spMk id="7" creationId="{3F353D46-2E6D-4FBA-8702-3370423170A4}"/>
          </ac:spMkLst>
        </pc:spChg>
        <pc:picChg chg="del">
          <ac:chgData name="Marco Scavarda" userId="e7d89eecadcda36d" providerId="LiveId" clId="{50745E4D-0A86-472D-B268-C68ACFF75D14}" dt="2020-03-14T02:49:05.830" v="770" actId="478"/>
          <ac:picMkLst>
            <pc:docMk/>
            <pc:sldMk cId="2200493517" sldId="316"/>
            <ac:picMk id="3" creationId="{3DAE956E-9A91-4A5A-B6C4-3C14FFE2DB4C}"/>
          </ac:picMkLst>
        </pc:picChg>
        <pc:picChg chg="add mod">
          <ac:chgData name="Marco Scavarda" userId="e7d89eecadcda36d" providerId="LiveId" clId="{50745E4D-0A86-472D-B268-C68ACFF75D14}" dt="2020-03-14T02:49:33.497" v="776" actId="14100"/>
          <ac:picMkLst>
            <pc:docMk/>
            <pc:sldMk cId="2200493517" sldId="316"/>
            <ac:picMk id="8" creationId="{BD4689E9-42AD-40CF-823E-21F39B771028}"/>
          </ac:picMkLst>
        </pc:picChg>
      </pc:sldChg>
      <pc:sldChg chg="addSp delSp modSp add mod">
        <pc:chgData name="Marco Scavarda" userId="e7d89eecadcda36d" providerId="LiveId" clId="{50745E4D-0A86-472D-B268-C68ACFF75D14}" dt="2020-03-14T02:50:50.595" v="789" actId="20577"/>
        <pc:sldMkLst>
          <pc:docMk/>
          <pc:sldMk cId="2455618179" sldId="317"/>
        </pc:sldMkLst>
        <pc:spChg chg="add del mod">
          <ac:chgData name="Marco Scavarda" userId="e7d89eecadcda36d" providerId="LiveId" clId="{50745E4D-0A86-472D-B268-C68ACFF75D14}" dt="2020-03-14T02:50:09.356" v="781"/>
          <ac:spMkLst>
            <pc:docMk/>
            <pc:sldMk cId="2455618179" sldId="317"/>
            <ac:spMk id="4" creationId="{404092C5-8994-4398-93B4-F560E46A9AB2}"/>
          </ac:spMkLst>
        </pc:spChg>
        <pc:spChg chg="add del mod">
          <ac:chgData name="Marco Scavarda" userId="e7d89eecadcda36d" providerId="LiveId" clId="{50745E4D-0A86-472D-B268-C68ACFF75D14}" dt="2020-03-14T02:50:14.019" v="782"/>
          <ac:spMkLst>
            <pc:docMk/>
            <pc:sldMk cId="2455618179" sldId="317"/>
            <ac:spMk id="5" creationId="{7BC2B8C2-3965-48EE-BB11-66DF27989416}"/>
          </ac:spMkLst>
        </pc:spChg>
        <pc:spChg chg="add del mod">
          <ac:chgData name="Marco Scavarda" userId="e7d89eecadcda36d" providerId="LiveId" clId="{50745E4D-0A86-472D-B268-C68ACFF75D14}" dt="2020-03-14T02:50:17.551" v="783"/>
          <ac:spMkLst>
            <pc:docMk/>
            <pc:sldMk cId="2455618179" sldId="317"/>
            <ac:spMk id="6" creationId="{B55D4762-1088-4FAE-9285-F0170D742DCD}"/>
          </ac:spMkLst>
        </pc:spChg>
        <pc:spChg chg="mod">
          <ac:chgData name="Marco Scavarda" userId="e7d89eecadcda36d" providerId="LiveId" clId="{50745E4D-0A86-472D-B268-C68ACFF75D14}" dt="2020-03-14T02:50:50.595" v="789" actId="20577"/>
          <ac:spMkLst>
            <pc:docMk/>
            <pc:sldMk cId="2455618179" sldId="317"/>
            <ac:spMk id="7" creationId="{3F353D46-2E6D-4FBA-8702-3370423170A4}"/>
          </ac:spMkLst>
        </pc:spChg>
        <pc:picChg chg="del">
          <ac:chgData name="Marco Scavarda" userId="e7d89eecadcda36d" providerId="LiveId" clId="{50745E4D-0A86-472D-B268-C68ACFF75D14}" dt="2020-03-14T02:50:02.192" v="780" actId="478"/>
          <ac:picMkLst>
            <pc:docMk/>
            <pc:sldMk cId="2455618179" sldId="317"/>
            <ac:picMk id="8" creationId="{BD4689E9-42AD-40CF-823E-21F39B771028}"/>
          </ac:picMkLst>
        </pc:picChg>
        <pc:picChg chg="add mod">
          <ac:chgData name="Marco Scavarda" userId="e7d89eecadcda36d" providerId="LiveId" clId="{50745E4D-0A86-472D-B268-C68ACFF75D14}" dt="2020-03-14T02:50:30.515" v="785" actId="1076"/>
          <ac:picMkLst>
            <pc:docMk/>
            <pc:sldMk cId="2455618179" sldId="317"/>
            <ac:picMk id="9" creationId="{703ADA16-ED95-43C6-A0FB-A247D1FB5E52}"/>
          </ac:picMkLst>
        </pc:picChg>
        <pc:picChg chg="add mod">
          <ac:chgData name="Marco Scavarda" userId="e7d89eecadcda36d" providerId="LiveId" clId="{50745E4D-0A86-472D-B268-C68ACFF75D14}" dt="2020-03-14T02:50:30.515" v="785" actId="1076"/>
          <ac:picMkLst>
            <pc:docMk/>
            <pc:sldMk cId="2455618179" sldId="317"/>
            <ac:picMk id="10" creationId="{E56F4D89-5BA0-48F5-A59F-CE1ABD503699}"/>
          </ac:picMkLst>
        </pc:picChg>
      </pc:sldChg>
      <pc:sldChg chg="addSp delSp modSp add mod">
        <pc:chgData name="Marco Scavarda" userId="e7d89eecadcda36d" providerId="LiveId" clId="{50745E4D-0A86-472D-B268-C68ACFF75D14}" dt="2020-03-14T02:51:41.305" v="799" actId="6549"/>
        <pc:sldMkLst>
          <pc:docMk/>
          <pc:sldMk cId="2830026626" sldId="318"/>
        </pc:sldMkLst>
        <pc:spChg chg="add del mod">
          <ac:chgData name="Marco Scavarda" userId="e7d89eecadcda36d" providerId="LiveId" clId="{50745E4D-0A86-472D-B268-C68ACFF75D14}" dt="2020-03-14T02:51:19.198" v="792"/>
          <ac:spMkLst>
            <pc:docMk/>
            <pc:sldMk cId="2830026626" sldId="318"/>
            <ac:spMk id="4" creationId="{A015C966-77F4-43DE-93F7-AFAC997583EE}"/>
          </ac:spMkLst>
        </pc:spChg>
        <pc:spChg chg="add del mod">
          <ac:chgData name="Marco Scavarda" userId="e7d89eecadcda36d" providerId="LiveId" clId="{50745E4D-0A86-472D-B268-C68ACFF75D14}" dt="2020-03-14T02:51:19.198" v="792"/>
          <ac:spMkLst>
            <pc:docMk/>
            <pc:sldMk cId="2830026626" sldId="318"/>
            <ac:spMk id="6" creationId="{C1C541C4-B3C7-483E-BDBC-F5DDA3418E22}"/>
          </ac:spMkLst>
        </pc:spChg>
        <pc:spChg chg="mod">
          <ac:chgData name="Marco Scavarda" userId="e7d89eecadcda36d" providerId="LiveId" clId="{50745E4D-0A86-472D-B268-C68ACFF75D14}" dt="2020-03-14T02:51:41.305" v="799" actId="6549"/>
          <ac:spMkLst>
            <pc:docMk/>
            <pc:sldMk cId="2830026626" sldId="318"/>
            <ac:spMk id="7" creationId="{3F353D46-2E6D-4FBA-8702-3370423170A4}"/>
          </ac:spMkLst>
        </pc:spChg>
        <pc:spChg chg="add del mod">
          <ac:chgData name="Marco Scavarda" userId="e7d89eecadcda36d" providerId="LiveId" clId="{50745E4D-0A86-472D-B268-C68ACFF75D14}" dt="2020-03-14T02:51:20.632" v="793"/>
          <ac:spMkLst>
            <pc:docMk/>
            <pc:sldMk cId="2830026626" sldId="318"/>
            <ac:spMk id="8" creationId="{783380F9-17B1-41A1-A06F-F0C562F6BA3A}"/>
          </ac:spMkLst>
        </pc:spChg>
        <pc:picChg chg="del">
          <ac:chgData name="Marco Scavarda" userId="e7d89eecadcda36d" providerId="LiveId" clId="{50745E4D-0A86-472D-B268-C68ACFF75D14}" dt="2020-03-14T02:51:11.216" v="791" actId="478"/>
          <ac:picMkLst>
            <pc:docMk/>
            <pc:sldMk cId="2830026626" sldId="318"/>
            <ac:picMk id="9" creationId="{703ADA16-ED95-43C6-A0FB-A247D1FB5E52}"/>
          </ac:picMkLst>
        </pc:picChg>
        <pc:picChg chg="del">
          <ac:chgData name="Marco Scavarda" userId="e7d89eecadcda36d" providerId="LiveId" clId="{50745E4D-0A86-472D-B268-C68ACFF75D14}" dt="2020-03-14T02:51:11.216" v="791" actId="478"/>
          <ac:picMkLst>
            <pc:docMk/>
            <pc:sldMk cId="2830026626" sldId="318"/>
            <ac:picMk id="10" creationId="{E56F4D89-5BA0-48F5-A59F-CE1ABD503699}"/>
          </ac:picMkLst>
        </pc:picChg>
        <pc:picChg chg="add mod">
          <ac:chgData name="Marco Scavarda" userId="e7d89eecadcda36d" providerId="LiveId" clId="{50745E4D-0A86-472D-B268-C68ACFF75D14}" dt="2020-03-14T02:51:30.042" v="797" actId="1076"/>
          <ac:picMkLst>
            <pc:docMk/>
            <pc:sldMk cId="2830026626" sldId="318"/>
            <ac:picMk id="11" creationId="{263F834E-D314-442B-8C37-377E95786FD8}"/>
          </ac:picMkLst>
        </pc:picChg>
      </pc:sldChg>
      <pc:sldChg chg="addSp delSp modSp add mod">
        <pc:chgData name="Marco Scavarda" userId="e7d89eecadcda36d" providerId="LiveId" clId="{50745E4D-0A86-472D-B268-C68ACFF75D14}" dt="2020-03-14T02:52:20.920" v="808" actId="1076"/>
        <pc:sldMkLst>
          <pc:docMk/>
          <pc:sldMk cId="454016289" sldId="319"/>
        </pc:sldMkLst>
        <pc:spChg chg="add del mod">
          <ac:chgData name="Marco Scavarda" userId="e7d89eecadcda36d" providerId="LiveId" clId="{50745E4D-0A86-472D-B268-C68ACFF75D14}" dt="2020-03-14T02:51:54.014" v="802"/>
          <ac:spMkLst>
            <pc:docMk/>
            <pc:sldMk cId="454016289" sldId="319"/>
            <ac:spMk id="4" creationId="{171026DD-E804-47DF-8B7E-06EDB91A76C6}"/>
          </ac:spMkLst>
        </pc:spChg>
        <pc:spChg chg="mod">
          <ac:chgData name="Marco Scavarda" userId="e7d89eecadcda36d" providerId="LiveId" clId="{50745E4D-0A86-472D-B268-C68ACFF75D14}" dt="2020-03-14T02:52:13.015" v="805" actId="1076"/>
          <ac:spMkLst>
            <pc:docMk/>
            <pc:sldMk cId="454016289" sldId="319"/>
            <ac:spMk id="7" creationId="{3F353D46-2E6D-4FBA-8702-3370423170A4}"/>
          </ac:spMkLst>
        </pc:spChg>
        <pc:picChg chg="add mod">
          <ac:chgData name="Marco Scavarda" userId="e7d89eecadcda36d" providerId="LiveId" clId="{50745E4D-0A86-472D-B268-C68ACFF75D14}" dt="2020-03-14T02:52:20.920" v="808" actId="1076"/>
          <ac:picMkLst>
            <pc:docMk/>
            <pc:sldMk cId="454016289" sldId="319"/>
            <ac:picMk id="5" creationId="{AD16AA16-59D4-4805-B217-92F17A40B1F9}"/>
          </ac:picMkLst>
        </pc:picChg>
        <pc:picChg chg="del">
          <ac:chgData name="Marco Scavarda" userId="e7d89eecadcda36d" providerId="LiveId" clId="{50745E4D-0A86-472D-B268-C68ACFF75D14}" dt="2020-03-14T02:51:52.269" v="801" actId="478"/>
          <ac:picMkLst>
            <pc:docMk/>
            <pc:sldMk cId="454016289" sldId="319"/>
            <ac:picMk id="11" creationId="{263F834E-D314-442B-8C37-377E95786FD8}"/>
          </ac:picMkLst>
        </pc:picChg>
      </pc:sldChg>
      <pc:sldChg chg="add del">
        <pc:chgData name="Marco Scavarda" userId="e7d89eecadcda36d" providerId="LiveId" clId="{50745E4D-0A86-472D-B268-C68ACFF75D14}" dt="2020-03-14T02:52:32.046" v="810" actId="47"/>
        <pc:sldMkLst>
          <pc:docMk/>
          <pc:sldMk cId="3065495805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1216152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121615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2494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897"/>
            <a:ext cx="10168128" cy="813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4049"/>
            <a:ext cx="10168128" cy="47381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1434049"/>
            <a:ext cx="4937760" cy="47381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1434049"/>
            <a:ext cx="4937760" cy="47381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917379-0023-4B67-A49D-21E58677B064}"/>
              </a:ext>
            </a:extLst>
          </p:cNvPr>
          <p:cNvSpPr/>
          <p:nvPr userDrawn="1"/>
        </p:nvSpPr>
        <p:spPr>
          <a:xfrm>
            <a:off x="558209" y="0"/>
            <a:ext cx="11167447" cy="1216152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C165C23-78F7-476C-9AB7-322AE4D886AC}"/>
              </a:ext>
            </a:extLst>
          </p:cNvPr>
          <p:cNvSpPr/>
          <p:nvPr userDrawn="1"/>
        </p:nvSpPr>
        <p:spPr>
          <a:xfrm>
            <a:off x="566928" y="0"/>
            <a:ext cx="11155680" cy="121615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7336935-2984-4B16-923E-CE9216D383B6}"/>
              </a:ext>
            </a:extLst>
          </p:cNvPr>
          <p:cNvSpPr/>
          <p:nvPr userDrawn="1"/>
        </p:nvSpPr>
        <p:spPr>
          <a:xfrm>
            <a:off x="498834" y="2494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B0ED7DC-9B6B-4C84-9CE0-1A4DEED6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897"/>
            <a:ext cx="10168128" cy="813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49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1443578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274615"/>
            <a:ext cx="4937760" cy="38967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1443578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2274615"/>
            <a:ext cx="4937760" cy="389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58CC769-E61E-4968-B3EA-619BD99536E6}"/>
              </a:ext>
            </a:extLst>
          </p:cNvPr>
          <p:cNvSpPr/>
          <p:nvPr userDrawn="1"/>
        </p:nvSpPr>
        <p:spPr>
          <a:xfrm>
            <a:off x="558209" y="0"/>
            <a:ext cx="11167447" cy="1216152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FFA70E95-23E1-4766-8E88-6B3BCFC8324F}"/>
              </a:ext>
            </a:extLst>
          </p:cNvPr>
          <p:cNvSpPr/>
          <p:nvPr userDrawn="1"/>
        </p:nvSpPr>
        <p:spPr>
          <a:xfrm>
            <a:off x="566928" y="0"/>
            <a:ext cx="11155680" cy="121615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7BBD1A6-B52C-43AD-9A30-4C790E37D742}"/>
              </a:ext>
            </a:extLst>
          </p:cNvPr>
          <p:cNvSpPr/>
          <p:nvPr userDrawn="1"/>
        </p:nvSpPr>
        <p:spPr>
          <a:xfrm>
            <a:off x="498834" y="2494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08D99C4-B4F9-4728-9187-B6A72A16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897"/>
            <a:ext cx="10168128" cy="813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57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5" r:id="rId6"/>
    <p:sldLayoutId id="2147483890" r:id="rId7"/>
    <p:sldLayoutId id="2147483891" r:id="rId8"/>
    <p:sldLayoutId id="2147483892" r:id="rId9"/>
    <p:sldLayoutId id="2147483894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Imagen que contiene cortina, luz, computadora&#10;&#10;Descripción generada automáticamente">
            <a:extLst>
              <a:ext uri="{FF2B5EF4-FFF2-40B4-BE49-F238E27FC236}">
                <a16:creationId xmlns:a16="http://schemas.microsoft.com/office/drawing/2014/main" id="{DEB80F7E-353C-4C99-B829-C4BB41D3C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" t="11834" r="590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245CB1-1A4C-4E6D-8FED-6D4973D55D16}"/>
              </a:ext>
            </a:extLst>
          </p:cNvPr>
          <p:cNvSpPr/>
          <p:nvPr/>
        </p:nvSpPr>
        <p:spPr>
          <a:xfrm>
            <a:off x="-4" y="0"/>
            <a:ext cx="12192003" cy="68579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000000">
                  <a:alpha val="0"/>
                </a:srgbClr>
              </a:gs>
              <a:gs pos="38000">
                <a:schemeClr val="bg1">
                  <a:alpha val="4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BA450-36F8-4328-90A5-691761C17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r>
              <a:rPr lang="es-AR" sz="6600" dirty="0"/>
              <a:t>Visualización de la Información</a:t>
            </a:r>
            <a:br>
              <a:rPr lang="es-AR" sz="6600" dirty="0"/>
            </a:br>
            <a:r>
              <a:rPr lang="es-AR" sz="3200" dirty="0"/>
              <a:t> </a:t>
            </a:r>
            <a:br>
              <a:rPr lang="es-AR" sz="6600" dirty="0"/>
            </a:br>
            <a:r>
              <a:rPr lang="es-AR" sz="6600" dirty="0"/>
              <a:t>Análisis Multivariante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1A2FDF-9EF1-4FAF-B226-C2B38AE5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AR" dirty="0"/>
              <a:t>Diplomatura en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039913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FD8CB-5697-426D-8B22-EC24AC01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00" y="1320799"/>
            <a:ext cx="5549400" cy="52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0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6AC7C5-7CED-4074-8F30-697F5D08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91" y="1491034"/>
            <a:ext cx="6207617" cy="46887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46C996-50F1-4970-9921-276293336A0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Fuente: The New York Times</a:t>
            </a: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247885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46C996-50F1-4970-9921-276293336A0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Fuente: Flowing Data. Nathan </a:t>
            </a:r>
            <a:r>
              <a:rPr lang="en-US" sz="1100" dirty="0" err="1"/>
              <a:t>Yau</a:t>
            </a:r>
            <a:endParaRPr lang="es-AR"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154820-2979-4FEE-A7A4-54F12C72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86" y="1406622"/>
            <a:ext cx="6078828" cy="5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46C996-50F1-4970-9921-276293336A0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Fuente: </a:t>
            </a:r>
            <a:r>
              <a:rPr lang="en-US" sz="1100" dirty="0" err="1"/>
              <a:t>Grandjean</a:t>
            </a:r>
            <a:r>
              <a:rPr lang="en-US" sz="1100" dirty="0"/>
              <a:t>, P.M. Network visualization: mapping Shakespeare’s tragedies. </a:t>
            </a:r>
            <a:r>
              <a:rPr lang="en-US" sz="1100" dirty="0" err="1"/>
              <a:t>Recuperado</a:t>
            </a:r>
            <a:r>
              <a:rPr lang="en-US" sz="1100" dirty="0"/>
              <a:t> de: http://www.martingrandjean.ch/network-visualization-shakespeare/</a:t>
            </a:r>
            <a:endParaRPr lang="es-AR" sz="11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183168-F387-435D-9FB6-EEB426FF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82" y="1320057"/>
            <a:ext cx="4799236" cy="50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46C996-50F1-4970-9921-276293336A0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/>
              <a:t>Diagramas de rosa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3DB0CA8-8B0D-43FD-96B5-9AA024E1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51" y="1449275"/>
            <a:ext cx="6467298" cy="49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46C996-50F1-4970-9921-276293336A0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Fuente: http://www.oecdbetterlifeindex.org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FA812B-821F-4C4F-A6A5-24E4FC87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71" y="1310315"/>
            <a:ext cx="9279658" cy="49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2CC4A8-C7A4-48EF-A7E2-EEADCD04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Radar Charts</a:t>
            </a:r>
          </a:p>
        </p:txBody>
      </p:sp>
    </p:spTree>
    <p:extLst>
      <p:ext uri="{BB962C8B-B14F-4D97-AF65-F5344CB8AC3E}">
        <p14:creationId xmlns:p14="http://schemas.microsoft.com/office/powerpoint/2010/main" val="261748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Radar Charts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CEA2B8-938F-4309-8463-625B205DFC69}"/>
              </a:ext>
            </a:extLst>
          </p:cNvPr>
          <p:cNvSpPr txBox="1"/>
          <p:nvPr/>
        </p:nvSpPr>
        <p:spPr>
          <a:xfrm>
            <a:off x="363255" y="6501603"/>
            <a:ext cx="1122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Fuente: </a:t>
            </a:r>
            <a:r>
              <a:rPr lang="es-AR" sz="1200" dirty="0" err="1"/>
              <a:t>Odds</a:t>
            </a:r>
            <a:r>
              <a:rPr lang="es-AR" sz="1200" dirty="0"/>
              <a:t>, G. (2011). A critique </a:t>
            </a:r>
            <a:r>
              <a:rPr lang="es-AR" sz="1200" dirty="0" err="1"/>
              <a:t>of</a:t>
            </a:r>
            <a:r>
              <a:rPr lang="es-AR" sz="1200" dirty="0"/>
              <a:t> radar charts. Recuperado de: http://blog.scottlogic.com/2011/09/23/a-critique-of-radar-charts.html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9488072-461D-45FF-B760-F411B80B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470" y="1524765"/>
            <a:ext cx="4727059" cy="38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Índice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Small </a:t>
            </a:r>
            <a:r>
              <a:rPr lang="es-AR" dirty="0" err="1"/>
              <a:t>Multiples</a:t>
            </a:r>
            <a:endParaRPr lang="es-AR" dirty="0"/>
          </a:p>
          <a:p>
            <a:endParaRPr lang="es-AR" dirty="0"/>
          </a:p>
          <a:p>
            <a:r>
              <a:rPr lang="es-AR" dirty="0"/>
              <a:t>Radar Charts</a:t>
            </a:r>
          </a:p>
          <a:p>
            <a:endParaRPr lang="es-AR" dirty="0"/>
          </a:p>
          <a:p>
            <a:r>
              <a:rPr lang="es-AR" dirty="0"/>
              <a:t>Coordenadas paralelas</a:t>
            </a:r>
          </a:p>
        </p:txBody>
      </p:sp>
    </p:spTree>
    <p:extLst>
      <p:ext uri="{BB962C8B-B14F-4D97-AF65-F5344CB8AC3E}">
        <p14:creationId xmlns:p14="http://schemas.microsoft.com/office/powerpoint/2010/main" val="335396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2CC4A8-C7A4-48EF-A7E2-EEADCD04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Small </a:t>
            </a:r>
            <a:r>
              <a:rPr lang="es-AR" dirty="0" err="1"/>
              <a:t>Multiples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94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Small </a:t>
            </a:r>
            <a:r>
              <a:rPr lang="es-AR" dirty="0" err="1"/>
              <a:t>Multiples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C3271-023C-471A-B1F6-557B3D4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Nuestra visión tiene una gran capacidad para identificar y comparar formas, incluso de pequeño tamaño.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E1D4B7-10E4-4E1F-BF4C-BD9800DEB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9"/>
          <a:stretch/>
        </p:blipFill>
        <p:spPr>
          <a:xfrm>
            <a:off x="169300" y="2848799"/>
            <a:ext cx="4043966" cy="2623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A7EFB8-A152-4DB2-AAF0-7BEB66A5F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3639"/>
          <a:stretch/>
        </p:blipFill>
        <p:spPr>
          <a:xfrm>
            <a:off x="4433577" y="3792806"/>
            <a:ext cx="2652392" cy="17812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FA65A8-5ED8-48E5-80DF-2D062A0EA7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20" b="9452"/>
          <a:stretch/>
        </p:blipFill>
        <p:spPr>
          <a:xfrm>
            <a:off x="7306280" y="3927506"/>
            <a:ext cx="1796714" cy="14711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A2E6A0-F470-4615-96A2-A9952C3F86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6737" t="37521" b="16956"/>
          <a:stretch/>
        </p:blipFill>
        <p:spPr>
          <a:xfrm>
            <a:off x="9567145" y="4791183"/>
            <a:ext cx="751576" cy="5512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387A49-A999-43B5-BACC-1C089A12A8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6738" t="35539" r="15232" b="15503"/>
          <a:stretch/>
        </p:blipFill>
        <p:spPr>
          <a:xfrm>
            <a:off x="10782871" y="4909088"/>
            <a:ext cx="419407" cy="4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C3271-023C-471A-B1F6-557B3D4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/>
              <a:t>Sparklines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F8DACA-3E1F-49C9-93F9-BCD6A926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777"/>
            <a:ext cx="12192000" cy="1163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E3BAE32-9D11-4F64-9E69-C2371CE53FB0}"/>
              </a:ext>
            </a:extLst>
          </p:cNvPr>
          <p:cNvSpPr txBox="1"/>
          <p:nvPr/>
        </p:nvSpPr>
        <p:spPr>
          <a:xfrm>
            <a:off x="302295" y="6436617"/>
            <a:ext cx="1122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Fuente: 2003. SVG-based Sparkline with d3.js     Excel </a:t>
            </a:r>
            <a:r>
              <a:rPr lang="en-US" sz="1200" dirty="0" err="1"/>
              <a:t>elaboración</a:t>
            </a:r>
            <a:r>
              <a:rPr lang="en-US" sz="1200" dirty="0"/>
              <a:t> </a:t>
            </a:r>
            <a:r>
              <a:rPr lang="en-US" sz="1200" dirty="0" err="1"/>
              <a:t>propia</a:t>
            </a:r>
            <a:endParaRPr lang="es-AR" sz="12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F378197-A188-4016-9F86-CA8C91A3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4038749"/>
            <a:ext cx="9448800" cy="17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C3271-023C-471A-B1F6-557B3D4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/>
              <a:t>Sparklines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3BAE32-9D11-4F64-9E69-C2371CE53FB0}"/>
              </a:ext>
            </a:extLst>
          </p:cNvPr>
          <p:cNvSpPr txBox="1"/>
          <p:nvPr/>
        </p:nvSpPr>
        <p:spPr>
          <a:xfrm>
            <a:off x="302295" y="6501603"/>
            <a:ext cx="1122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Fuente: Few, S. (2012). Perceptual Edge Dashboard Design Competition: We Have a Winner! </a:t>
            </a:r>
            <a:r>
              <a:rPr lang="en-US" sz="1200" dirty="0" err="1"/>
              <a:t>Recuperado</a:t>
            </a:r>
            <a:r>
              <a:rPr lang="en-US" sz="1200" dirty="0"/>
              <a:t> de: https://www.perceptualedge.com/blog/?p=1374</a:t>
            </a:r>
            <a:endParaRPr lang="es-AR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CBB97E-8D2C-41B1-A944-05B95BAE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30" y="1394314"/>
            <a:ext cx="8246485" cy="5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3BAE32-9D11-4F64-9E69-C2371CE53FB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Fuente: Robertson et al. (2008). Effectiveness of Animation in Trend Visualization. </a:t>
            </a:r>
            <a:r>
              <a:rPr lang="en-US" sz="1100" dirty="0" err="1"/>
              <a:t>Recuperado</a:t>
            </a:r>
            <a:r>
              <a:rPr lang="en-US" sz="1100" dirty="0"/>
              <a:t> de: http://www.cc.gatech.edu/~stasko/papers/infovis08-anim.pdf</a:t>
            </a:r>
            <a:endParaRPr lang="es-AR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070503-5354-4ECD-A760-809E925A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15" y="1318005"/>
            <a:ext cx="6500969" cy="49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3BAE32-9D11-4F64-9E69-C2371CE53FB0}"/>
              </a:ext>
            </a:extLst>
          </p:cNvPr>
          <p:cNvSpPr txBox="1"/>
          <p:nvPr/>
        </p:nvSpPr>
        <p:spPr>
          <a:xfrm>
            <a:off x="103632" y="6509298"/>
            <a:ext cx="1193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Fuente: Robertson et al. (2008). Effectiveness of Animation in Trend Visualization. </a:t>
            </a:r>
            <a:r>
              <a:rPr lang="en-US" sz="1100" dirty="0" err="1"/>
              <a:t>Recuperado</a:t>
            </a:r>
            <a:r>
              <a:rPr lang="en-US" sz="1100" dirty="0"/>
              <a:t> de: http://www.cc.gatech.edu/~stasko/papers/infovis08-anim.pdf</a:t>
            </a:r>
            <a:endParaRPr lang="es-AR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4ABB5A-7A9C-40A9-AC37-2CE6E663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52" y="1307270"/>
            <a:ext cx="6576096" cy="5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8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Small Multiples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F98B32-8037-4F27-8D91-F9965FDD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08" y="1394711"/>
            <a:ext cx="6593983" cy="53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88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CCD71429CC514A8F806F1A995E4E3C" ma:contentTypeVersion="0" ma:contentTypeDescription="Crear nuevo documento." ma:contentTypeScope="" ma:versionID="7f61262814fb9a360042f1fc3a1f9a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1DD1CC-4A0C-4E7B-94C4-5021A1539A4A}"/>
</file>

<file path=customXml/itemProps2.xml><?xml version="1.0" encoding="utf-8"?>
<ds:datastoreItem xmlns:ds="http://schemas.openxmlformats.org/officeDocument/2006/customXml" ds:itemID="{C377FB84-8F53-4733-9C6B-DC6853294DD2}"/>
</file>

<file path=customXml/itemProps3.xml><?xml version="1.0" encoding="utf-8"?>
<ds:datastoreItem xmlns:ds="http://schemas.openxmlformats.org/officeDocument/2006/customXml" ds:itemID="{93E29922-5BF8-4AB6-8415-ACEDD5010D66}"/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275</Words>
  <Application>Microsoft Office PowerPoint</Application>
  <PresentationFormat>Panorámica</PresentationFormat>
  <Paragraphs>36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Visualización de la Información   Análisis Multivariante</vt:lpstr>
      <vt:lpstr>Índice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Small Multiples</vt:lpstr>
      <vt:lpstr>Radar Charts</vt:lpstr>
      <vt:lpstr>Radar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la Información</dc:title>
  <dc:creator>Marco Scavarda</dc:creator>
  <cp:lastModifiedBy>Marco Scavarda</cp:lastModifiedBy>
  <cp:revision>1</cp:revision>
  <dcterms:created xsi:type="dcterms:W3CDTF">2020-03-13T12:49:58Z</dcterms:created>
  <dcterms:modified xsi:type="dcterms:W3CDTF">2020-03-20T01:20:35Z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0x01010029CCD71429CC514A8F806F1A995E4E3C</vt:lpwstr>
  </property>
</Properties>
</file>