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BC3E-C322-6840-AF71-A5C211E3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365"/>
            <a:ext cx="8361229" cy="2098226"/>
          </a:xfrm>
        </p:spPr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markets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89A6-7445-4046-9A0B-F88203FFD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Tatiana</a:t>
            </a:r>
          </a:p>
          <a:p>
            <a:r>
              <a:rPr lang="en-US" altLang="zh-CN" dirty="0" err="1"/>
              <a:t>Yuchen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F409-A29D-E741-BD16-B7A208EB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pre]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C24-E23E-5E4A-8069-30AA3EFD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2627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2627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markets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Columns:</a:t>
            </a:r>
          </a:p>
          <a:p>
            <a:pPr marL="0" indent="0">
              <a:buNone/>
            </a:pPr>
            <a:r>
              <a:rPr lang="zh-CN" altLang="en-US" i="1" dirty="0"/>
              <a:t>       </a:t>
            </a:r>
            <a:r>
              <a:rPr lang="en-US" altLang="zh-CN" i="1" dirty="0"/>
              <a:t>ID,</a:t>
            </a:r>
            <a:r>
              <a:rPr lang="zh-CN" altLang="en-US" i="1" dirty="0"/>
              <a:t> </a:t>
            </a:r>
            <a:r>
              <a:rPr lang="en-US" altLang="zh-CN" i="1" dirty="0"/>
              <a:t>Gender,</a:t>
            </a:r>
            <a:r>
              <a:rPr lang="zh-CN" altLang="en-US" i="1" dirty="0"/>
              <a:t> </a:t>
            </a:r>
            <a:r>
              <a:rPr lang="en-US" altLang="zh-CN" i="1" dirty="0" err="1"/>
              <a:t>Ever_Married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i="1" dirty="0"/>
              <a:t>Age,</a:t>
            </a:r>
            <a:r>
              <a:rPr lang="zh-CN" altLang="en-US" i="1" dirty="0"/>
              <a:t> </a:t>
            </a:r>
            <a:r>
              <a:rPr lang="en-US" altLang="zh-CN" i="1" dirty="0"/>
              <a:t>Graduated,</a:t>
            </a:r>
            <a:r>
              <a:rPr lang="zh-CN" altLang="en-US" i="1" dirty="0"/>
              <a:t> </a:t>
            </a:r>
            <a:r>
              <a:rPr lang="en-US" altLang="zh-CN" i="1" dirty="0"/>
              <a:t>Profession,</a:t>
            </a:r>
            <a:r>
              <a:rPr lang="zh-CN" altLang="en-US" i="1" dirty="0"/>
              <a:t> </a:t>
            </a:r>
            <a:r>
              <a:rPr lang="en-US" altLang="zh-CN" i="1" dirty="0" err="1"/>
              <a:t>Work_Experience</a:t>
            </a:r>
            <a:r>
              <a:rPr lang="en-US" altLang="zh-CN" i="1" dirty="0"/>
              <a:t>,</a:t>
            </a:r>
            <a:r>
              <a:rPr lang="zh-CN" altLang="en-US" i="1" dirty="0"/>
              <a:t>            </a:t>
            </a:r>
            <a:r>
              <a:rPr lang="en-US" altLang="zh-CN" b="1" i="1" dirty="0" err="1"/>
              <a:t>Spending_Score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i="1" dirty="0" err="1"/>
              <a:t>Family_Size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b="1" i="1" dirty="0"/>
              <a:t>Var_1</a:t>
            </a:r>
            <a:endParaRPr lang="en-US" altLang="zh-CN" i="1" dirty="0"/>
          </a:p>
          <a:p>
            <a:r>
              <a:rPr lang="en-US" altLang="zh-CN" i="1" dirty="0" err="1"/>
              <a:t>Spending_Score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High</a:t>
            </a:r>
            <a:r>
              <a:rPr lang="zh-CN" altLang="en-US" b="1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/>
              <a:t>group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research),</a:t>
            </a:r>
            <a:r>
              <a:rPr lang="zh-CN" altLang="en-US" dirty="0"/>
              <a:t> </a:t>
            </a:r>
            <a:r>
              <a:rPr lang="en-US" altLang="zh-CN" dirty="0"/>
              <a:t>Average,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</a:p>
          <a:p>
            <a:r>
              <a:rPr lang="en-US" altLang="zh-CN" i="1" dirty="0"/>
              <a:t>Var_1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categories;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unrevealed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  <a:r>
              <a:rPr lang="zh-CN" altLang="en-US" dirty="0"/>
              <a:t> </a:t>
            </a:r>
            <a:r>
              <a:rPr lang="en-US" altLang="zh-CN" dirty="0"/>
              <a:t>concerns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E906-0137-5E49-AC67-B309E80C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Morning</a:t>
            </a:r>
            <a:r>
              <a:rPr lang="zh-CN" altLang="en-US" dirty="0"/>
              <a:t> </a:t>
            </a:r>
            <a:r>
              <a:rPr lang="en-US" altLang="zh-CN" dirty="0"/>
              <a:t>[both</a:t>
            </a:r>
            <a:r>
              <a:rPr lang="zh-CN" altLang="en-US" dirty="0"/>
              <a:t> </a:t>
            </a:r>
            <a:r>
              <a:rPr lang="en-US" altLang="zh-CN" dirty="0"/>
              <a:t>pre]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EAB1-FE5B-3444-99B1-4792B1BF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8733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Jira</a:t>
            </a:r>
          </a:p>
          <a:p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(together)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Yuchen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imputation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categorization</a:t>
            </a:r>
            <a:r>
              <a:rPr lang="zh-CN" altLang="en-US" dirty="0"/>
              <a:t> </a:t>
            </a:r>
            <a:r>
              <a:rPr lang="en-US" altLang="zh-CN" dirty="0"/>
              <a:t>(together)</a:t>
            </a:r>
          </a:p>
          <a:p>
            <a:r>
              <a:rPr lang="en-US" altLang="zh-CN" dirty="0"/>
              <a:t>Exploring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Crosstab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(Tatiana)</a:t>
            </a:r>
          </a:p>
        </p:txBody>
      </p:sp>
    </p:spTree>
    <p:extLst>
      <p:ext uri="{BB962C8B-B14F-4D97-AF65-F5344CB8AC3E}">
        <p14:creationId xmlns:p14="http://schemas.microsoft.com/office/powerpoint/2010/main" val="15505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68D5-6145-984E-9E3F-32C2015A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Afternoon</a:t>
            </a:r>
            <a:r>
              <a:rPr lang="zh-CN" altLang="en-US" dirty="0"/>
              <a:t> </a:t>
            </a:r>
            <a:r>
              <a:rPr lang="en-US" altLang="zh-CN" dirty="0"/>
              <a:t>[both</a:t>
            </a:r>
            <a:r>
              <a:rPr lang="zh-CN" altLang="en-US" dirty="0"/>
              <a:t> </a:t>
            </a:r>
            <a:r>
              <a:rPr lang="en-US" altLang="zh-CN" dirty="0"/>
              <a:t>pre]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7EE8-7916-B84E-9997-42424B49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Overcoming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Yuchen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Refining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Crosstab</a:t>
            </a:r>
            <a:r>
              <a:rPr lang="zh-CN" altLang="en-US" dirty="0"/>
              <a:t> </a:t>
            </a:r>
            <a:r>
              <a:rPr lang="en-US" altLang="zh-CN" dirty="0"/>
              <a:t>(Tatiana)</a:t>
            </a:r>
          </a:p>
          <a:p>
            <a:r>
              <a:rPr lang="en-US" altLang="zh-CN" dirty="0"/>
              <a:t>Exporting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Experimenting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(Tatiana)</a:t>
            </a:r>
          </a:p>
          <a:p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Establish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another)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C00-41A4-BF44-923B-7127DBF9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Challenges,</a:t>
            </a:r>
            <a:r>
              <a:rPr lang="zh-CN" altLang="en-US" dirty="0"/>
              <a:t> </a:t>
            </a:r>
            <a:r>
              <a:rPr lang="en-US" altLang="zh-CN" dirty="0"/>
              <a:t>Learnings,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Regrets</a:t>
            </a:r>
            <a:r>
              <a:rPr lang="zh-CN" altLang="en-US" dirty="0"/>
              <a:t> </a:t>
            </a:r>
            <a:r>
              <a:rPr lang="en-US" altLang="zh-CN" dirty="0"/>
              <a:t>[both</a:t>
            </a:r>
            <a:r>
              <a:rPr lang="zh-CN" altLang="en-US" dirty="0"/>
              <a:t> </a:t>
            </a:r>
            <a:r>
              <a:rPr lang="en-US" altLang="zh-CN" dirty="0"/>
              <a:t>pre]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07A9-75F8-874E-8776-8707D4F0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b="1" dirty="0"/>
              <a:t>Challenges:</a:t>
            </a:r>
          </a:p>
          <a:p>
            <a:r>
              <a:rPr lang="en-US" altLang="zh-CN" dirty="0"/>
              <a:t>Imputing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Family_Size</a:t>
            </a:r>
            <a:endParaRPr lang="en-US" altLang="zh-CN" dirty="0"/>
          </a:p>
          <a:p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Crosstab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intuitive</a:t>
            </a:r>
          </a:p>
          <a:p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Meaningful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MySQL</a:t>
            </a:r>
          </a:p>
          <a:p>
            <a:pPr marL="0" indent="0"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Learnings:</a:t>
            </a:r>
          </a:p>
          <a:p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understandings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Yuchen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Realizing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b="1" dirty="0"/>
              <a:t>Regrets: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“clean”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CC-5106-FF4A-9965-8991483F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initial and final datasets</a:t>
            </a:r>
            <a:br>
              <a:rPr lang="en-US" dirty="0"/>
            </a:br>
            <a:r>
              <a:rPr lang="en-US" altLang="zh-CN" dirty="0"/>
              <a:t>[Tatiana</a:t>
            </a:r>
            <a:r>
              <a:rPr lang="zh-CN" altLang="en-US" dirty="0"/>
              <a:t> </a:t>
            </a:r>
            <a:r>
              <a:rPr lang="en-US" altLang="zh-CN" dirty="0"/>
              <a:t>pre]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C95A-D460-5A4C-A514-347537FC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Tatiana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1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3BB-9720-AD4C-AAA7-D643DC7E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r>
              <a:rPr lang="zh-CN" altLang="en-US" dirty="0"/>
              <a:t> </a:t>
            </a:r>
            <a:r>
              <a:rPr lang="en-US" altLang="zh-CN" dirty="0"/>
              <a:t>[both</a:t>
            </a:r>
            <a:r>
              <a:rPr lang="zh-CN" altLang="en-US" dirty="0"/>
              <a:t> </a:t>
            </a:r>
            <a:r>
              <a:rPr lang="en-US" altLang="zh-CN" dirty="0"/>
              <a:t>pre]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5BD1-5064-DE42-837E-1C2D7302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      </a:t>
            </a:r>
            <a:r>
              <a:rPr lang="en-US" altLang="zh-CN" b="1" dirty="0" err="1"/>
              <a:t>Yuchen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sociologist</a:t>
            </a:r>
          </a:p>
          <a:p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watching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Tatiana</a:t>
            </a:r>
            <a:r>
              <a:rPr lang="zh-CN" altLang="en-US" dirty="0"/>
              <a:t> </a:t>
            </a:r>
            <a:r>
              <a:rPr lang="en-US" altLang="zh-CN" dirty="0"/>
              <a:t>organized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r>
              <a:rPr lang="en-US" altLang="zh-CN" dirty="0"/>
              <a:t>Tatiana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7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1213</TotalTime>
  <Words>277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华文楷体</vt:lpstr>
      <vt:lpstr>Franklin Gothic Book</vt:lpstr>
      <vt:lpstr>Crop</vt:lpstr>
      <vt:lpstr>New markets</vt:lpstr>
      <vt:lpstr>The Original Dataset [Yuchen pre]</vt:lpstr>
      <vt:lpstr>Process in the Morning [both pre]</vt:lpstr>
      <vt:lpstr>Process in the Afternoon [both pre]</vt:lpstr>
      <vt:lpstr>Challenges, Learnings, and Regrets [both pre]</vt:lpstr>
      <vt:lpstr>Comparison of the initial and final datasets [Tatiana pre] </vt:lpstr>
      <vt:lpstr>Highlights [both pre]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simondeqin@gmail.com</dc:creator>
  <cp:lastModifiedBy>simondeqin@gmail.com</cp:lastModifiedBy>
  <cp:revision>8</cp:revision>
  <dcterms:created xsi:type="dcterms:W3CDTF">2023-04-28T16:26:50Z</dcterms:created>
  <dcterms:modified xsi:type="dcterms:W3CDTF">2023-04-29T12:40:10Z</dcterms:modified>
</cp:coreProperties>
</file>