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BAC75-63F3-4E3A-BBBA-84C6D024705C}" v="11" dt="2023-05-26T22:24:53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ón Diego Díaz Quezada (simon.diaz)" userId="15006471-53de-49e2-addc-41c87e8d4f3f" providerId="ADAL" clId="{A4FBAC75-63F3-4E3A-BBBA-84C6D024705C}"/>
    <pc:docChg chg="undo custSel addSld modSld">
      <pc:chgData name="Simón Diego Díaz Quezada (simon.diaz)" userId="15006471-53de-49e2-addc-41c87e8d4f3f" providerId="ADAL" clId="{A4FBAC75-63F3-4E3A-BBBA-84C6D024705C}" dt="2023-05-26T22:29:17.760" v="1211" actId="20577"/>
      <pc:docMkLst>
        <pc:docMk/>
      </pc:docMkLst>
      <pc:sldChg chg="modSp new mod">
        <pc:chgData name="Simón Diego Díaz Quezada (simon.diaz)" userId="15006471-53de-49e2-addc-41c87e8d4f3f" providerId="ADAL" clId="{A4FBAC75-63F3-4E3A-BBBA-84C6D024705C}" dt="2023-05-26T22:29:17.760" v="1211" actId="20577"/>
        <pc:sldMkLst>
          <pc:docMk/>
          <pc:sldMk cId="3518270495" sldId="256"/>
        </pc:sldMkLst>
        <pc:spChg chg="mod">
          <ac:chgData name="Simón Diego Díaz Quezada (simon.diaz)" userId="15006471-53de-49e2-addc-41c87e8d4f3f" providerId="ADAL" clId="{A4FBAC75-63F3-4E3A-BBBA-84C6D024705C}" dt="2023-05-26T22:29:17.760" v="1211" actId="20577"/>
          <ac:spMkLst>
            <pc:docMk/>
            <pc:sldMk cId="3518270495" sldId="256"/>
            <ac:spMk id="2" creationId="{DD6B070C-F874-343F-40AB-9116F7B6F1B7}"/>
          </ac:spMkLst>
        </pc:spChg>
      </pc:sldChg>
      <pc:sldChg chg="addSp delSp modSp new mod">
        <pc:chgData name="Simón Diego Díaz Quezada (simon.diaz)" userId="15006471-53de-49e2-addc-41c87e8d4f3f" providerId="ADAL" clId="{A4FBAC75-63F3-4E3A-BBBA-84C6D024705C}" dt="2023-05-26T22:29:11.226" v="1206" actId="113"/>
        <pc:sldMkLst>
          <pc:docMk/>
          <pc:sldMk cId="3347571018" sldId="257"/>
        </pc:sldMkLst>
        <pc:spChg chg="mod">
          <ac:chgData name="Simón Diego Díaz Quezada (simon.diaz)" userId="15006471-53de-49e2-addc-41c87e8d4f3f" providerId="ADAL" clId="{A4FBAC75-63F3-4E3A-BBBA-84C6D024705C}" dt="2023-05-26T22:13:23.383" v="55" actId="20577"/>
          <ac:spMkLst>
            <pc:docMk/>
            <pc:sldMk cId="3347571018" sldId="257"/>
            <ac:spMk id="2" creationId="{B543739C-15A9-C338-3615-F99466B79D9C}"/>
          </ac:spMkLst>
        </pc:spChg>
        <pc:spChg chg="del">
          <ac:chgData name="Simón Diego Díaz Quezada (simon.diaz)" userId="15006471-53de-49e2-addc-41c87e8d4f3f" providerId="ADAL" clId="{A4FBAC75-63F3-4E3A-BBBA-84C6D024705C}" dt="2023-05-26T22:13:25.980" v="56" actId="478"/>
          <ac:spMkLst>
            <pc:docMk/>
            <pc:sldMk cId="3347571018" sldId="257"/>
            <ac:spMk id="3" creationId="{1ADA3178-D7B2-25E3-3B71-D3D7B80F5496}"/>
          </ac:spMkLst>
        </pc:spChg>
        <pc:spChg chg="add">
          <ac:chgData name="Simón Diego Díaz Quezada (simon.diaz)" userId="15006471-53de-49e2-addc-41c87e8d4f3f" providerId="ADAL" clId="{A4FBAC75-63F3-4E3A-BBBA-84C6D024705C}" dt="2023-05-26T22:13:26.318" v="57" actId="22"/>
          <ac:spMkLst>
            <pc:docMk/>
            <pc:sldMk cId="3347571018" sldId="257"/>
            <ac:spMk id="5" creationId="{F914097B-0A37-9DD7-558E-5271112B8D06}"/>
          </ac:spMkLst>
        </pc:spChg>
        <pc:spChg chg="add mod">
          <ac:chgData name="Simón Diego Díaz Quezada (simon.diaz)" userId="15006471-53de-49e2-addc-41c87e8d4f3f" providerId="ADAL" clId="{A4FBAC75-63F3-4E3A-BBBA-84C6D024705C}" dt="2023-05-26T22:29:11.226" v="1206" actId="113"/>
          <ac:spMkLst>
            <pc:docMk/>
            <pc:sldMk cId="3347571018" sldId="257"/>
            <ac:spMk id="8" creationId="{5B310AE4-5500-2905-A47C-D992B0384050}"/>
          </ac:spMkLst>
        </pc:spChg>
        <pc:spChg chg="add del mod">
          <ac:chgData name="Simón Diego Díaz Quezada (simon.diaz)" userId="15006471-53de-49e2-addc-41c87e8d4f3f" providerId="ADAL" clId="{A4FBAC75-63F3-4E3A-BBBA-84C6D024705C}" dt="2023-05-26T22:18:34.124" v="733"/>
          <ac:spMkLst>
            <pc:docMk/>
            <pc:sldMk cId="3347571018" sldId="257"/>
            <ac:spMk id="9" creationId="{551700B1-F6F8-A34A-29A7-7872FBEDD1E6}"/>
          </ac:spMkLst>
        </pc:spChg>
        <pc:picChg chg="add mod">
          <ac:chgData name="Simón Diego Díaz Quezada (simon.diaz)" userId="15006471-53de-49e2-addc-41c87e8d4f3f" providerId="ADAL" clId="{A4FBAC75-63F3-4E3A-BBBA-84C6D024705C}" dt="2023-05-26T22:13:53.907" v="61" actId="1076"/>
          <ac:picMkLst>
            <pc:docMk/>
            <pc:sldMk cId="3347571018" sldId="257"/>
            <ac:picMk id="7" creationId="{EB7F76DC-D79D-488E-1F63-4377F3072DC8}"/>
          </ac:picMkLst>
        </pc:picChg>
      </pc:sldChg>
      <pc:sldChg chg="addSp modSp new mod">
        <pc:chgData name="Simón Diego Díaz Quezada (simon.diaz)" userId="15006471-53de-49e2-addc-41c87e8d4f3f" providerId="ADAL" clId="{A4FBAC75-63F3-4E3A-BBBA-84C6D024705C}" dt="2023-05-26T22:28:52.216" v="1203" actId="113"/>
        <pc:sldMkLst>
          <pc:docMk/>
          <pc:sldMk cId="180593832" sldId="258"/>
        </pc:sldMkLst>
        <pc:spChg chg="mod">
          <ac:chgData name="Simón Diego Díaz Quezada (simon.diaz)" userId="15006471-53de-49e2-addc-41c87e8d4f3f" providerId="ADAL" clId="{A4FBAC75-63F3-4E3A-BBBA-84C6D024705C}" dt="2023-05-26T22:28:52.216" v="1203" actId="113"/>
          <ac:spMkLst>
            <pc:docMk/>
            <pc:sldMk cId="180593832" sldId="258"/>
            <ac:spMk id="2" creationId="{EC91E221-A482-E259-7285-5D42BE9CA7CB}"/>
          </ac:spMkLst>
        </pc:spChg>
        <pc:spChg chg="mod">
          <ac:chgData name="Simón Diego Díaz Quezada (simon.diaz)" userId="15006471-53de-49e2-addc-41c87e8d4f3f" providerId="ADAL" clId="{A4FBAC75-63F3-4E3A-BBBA-84C6D024705C}" dt="2023-05-26T22:19:25.487" v="770" actId="20577"/>
          <ac:spMkLst>
            <pc:docMk/>
            <pc:sldMk cId="180593832" sldId="258"/>
            <ac:spMk id="3" creationId="{B12B2FA5-1AD5-BF2E-81BB-7FBE7DD546CE}"/>
          </ac:spMkLst>
        </pc:spChg>
        <pc:spChg chg="add mod">
          <ac:chgData name="Simón Diego Díaz Quezada (simon.diaz)" userId="15006471-53de-49e2-addc-41c87e8d4f3f" providerId="ADAL" clId="{A4FBAC75-63F3-4E3A-BBBA-84C6D024705C}" dt="2023-05-26T22:23:59.884" v="814" actId="1076"/>
          <ac:spMkLst>
            <pc:docMk/>
            <pc:sldMk cId="180593832" sldId="258"/>
            <ac:spMk id="8" creationId="{AB1D8D04-8233-A20D-1366-73F1502C184B}"/>
          </ac:spMkLst>
        </pc:spChg>
        <pc:spChg chg="add mod">
          <ac:chgData name="Simón Diego Díaz Quezada (simon.diaz)" userId="15006471-53de-49e2-addc-41c87e8d4f3f" providerId="ADAL" clId="{A4FBAC75-63F3-4E3A-BBBA-84C6D024705C}" dt="2023-05-26T22:24:08.212" v="819" actId="20577"/>
          <ac:spMkLst>
            <pc:docMk/>
            <pc:sldMk cId="180593832" sldId="258"/>
            <ac:spMk id="10" creationId="{93047F6D-24D4-8D06-F61A-295792052341}"/>
          </ac:spMkLst>
        </pc:spChg>
        <pc:spChg chg="add mod">
          <ac:chgData name="Simón Diego Díaz Quezada (simon.diaz)" userId="15006471-53de-49e2-addc-41c87e8d4f3f" providerId="ADAL" clId="{A4FBAC75-63F3-4E3A-BBBA-84C6D024705C}" dt="2023-05-26T22:24:35.331" v="848" actId="20577"/>
          <ac:spMkLst>
            <pc:docMk/>
            <pc:sldMk cId="180593832" sldId="258"/>
            <ac:spMk id="12" creationId="{DDED5677-9B49-0166-4332-FC01DC22DD1B}"/>
          </ac:spMkLst>
        </pc:spChg>
        <pc:picChg chg="add mod">
          <ac:chgData name="Simón Diego Díaz Quezada (simon.diaz)" userId="15006471-53de-49e2-addc-41c87e8d4f3f" providerId="ADAL" clId="{A4FBAC75-63F3-4E3A-BBBA-84C6D024705C}" dt="2023-05-26T22:22:43.617" v="773" actId="1076"/>
          <ac:picMkLst>
            <pc:docMk/>
            <pc:sldMk cId="180593832" sldId="258"/>
            <ac:picMk id="5" creationId="{DCA9D421-3C37-337B-2C35-E70C1F7EF198}"/>
          </ac:picMkLst>
        </pc:picChg>
        <pc:cxnChg chg="add mod">
          <ac:chgData name="Simón Diego Díaz Quezada (simon.diaz)" userId="15006471-53de-49e2-addc-41c87e8d4f3f" providerId="ADAL" clId="{A4FBAC75-63F3-4E3A-BBBA-84C6D024705C}" dt="2023-05-26T22:24:20.900" v="821" actId="1582"/>
          <ac:cxnSpMkLst>
            <pc:docMk/>
            <pc:sldMk cId="180593832" sldId="258"/>
            <ac:cxnSpMk id="7" creationId="{4057AECB-3D4F-1F0E-7191-19396031052C}"/>
          </ac:cxnSpMkLst>
        </pc:cxnChg>
        <pc:cxnChg chg="add mod">
          <ac:chgData name="Simón Diego Díaz Quezada (simon.diaz)" userId="15006471-53de-49e2-addc-41c87e8d4f3f" providerId="ADAL" clId="{A4FBAC75-63F3-4E3A-BBBA-84C6D024705C}" dt="2023-05-26T22:24:20.900" v="821" actId="1582"/>
          <ac:cxnSpMkLst>
            <pc:docMk/>
            <pc:sldMk cId="180593832" sldId="258"/>
            <ac:cxnSpMk id="9" creationId="{07A39106-C8F3-72BE-65AB-B7364D4BBB17}"/>
          </ac:cxnSpMkLst>
        </pc:cxnChg>
        <pc:cxnChg chg="add mod">
          <ac:chgData name="Simón Diego Díaz Quezada (simon.diaz)" userId="15006471-53de-49e2-addc-41c87e8d4f3f" providerId="ADAL" clId="{A4FBAC75-63F3-4E3A-BBBA-84C6D024705C}" dt="2023-05-26T22:24:51.718" v="851" actId="14100"/>
          <ac:cxnSpMkLst>
            <pc:docMk/>
            <pc:sldMk cId="180593832" sldId="258"/>
            <ac:cxnSpMk id="13" creationId="{12E3B468-48A2-281A-8C77-2E9D63334C85}"/>
          </ac:cxnSpMkLst>
        </pc:cxnChg>
        <pc:cxnChg chg="add mod">
          <ac:chgData name="Simón Diego Díaz Quezada (simon.diaz)" userId="15006471-53de-49e2-addc-41c87e8d4f3f" providerId="ADAL" clId="{A4FBAC75-63F3-4E3A-BBBA-84C6D024705C}" dt="2023-05-26T22:25:03.993" v="857" actId="14100"/>
          <ac:cxnSpMkLst>
            <pc:docMk/>
            <pc:sldMk cId="180593832" sldId="258"/>
            <ac:cxnSpMk id="16" creationId="{C3D9097F-3A78-0CAE-44C7-DC58388AE128}"/>
          </ac:cxnSpMkLst>
        </pc:cxnChg>
        <pc:cxnChg chg="add mod">
          <ac:chgData name="Simón Diego Díaz Quezada (simon.diaz)" userId="15006471-53de-49e2-addc-41c87e8d4f3f" providerId="ADAL" clId="{A4FBAC75-63F3-4E3A-BBBA-84C6D024705C}" dt="2023-05-26T22:24:58.955" v="855" actId="14100"/>
          <ac:cxnSpMkLst>
            <pc:docMk/>
            <pc:sldMk cId="180593832" sldId="258"/>
            <ac:cxnSpMk id="17" creationId="{813C5C92-21CD-42DC-E5F8-6A1CCEA6DE71}"/>
          </ac:cxnSpMkLst>
        </pc:cxnChg>
      </pc:sldChg>
      <pc:sldChg chg="addSp modSp new mod">
        <pc:chgData name="Simón Diego Díaz Quezada (simon.diaz)" userId="15006471-53de-49e2-addc-41c87e8d4f3f" providerId="ADAL" clId="{A4FBAC75-63F3-4E3A-BBBA-84C6D024705C}" dt="2023-05-26T22:28:48.349" v="1202" actId="113"/>
        <pc:sldMkLst>
          <pc:docMk/>
          <pc:sldMk cId="536154902" sldId="259"/>
        </pc:sldMkLst>
        <pc:spChg chg="mod">
          <ac:chgData name="Simón Diego Díaz Quezada (simon.diaz)" userId="15006471-53de-49e2-addc-41c87e8d4f3f" providerId="ADAL" clId="{A4FBAC75-63F3-4E3A-BBBA-84C6D024705C}" dt="2023-05-26T22:28:48.349" v="1202" actId="113"/>
          <ac:spMkLst>
            <pc:docMk/>
            <pc:sldMk cId="536154902" sldId="259"/>
            <ac:spMk id="2" creationId="{5C59BC83-0431-65B8-D1C5-710BE202C6A5}"/>
          </ac:spMkLst>
        </pc:spChg>
        <pc:spChg chg="mod">
          <ac:chgData name="Simón Diego Díaz Quezada (simon.diaz)" userId="15006471-53de-49e2-addc-41c87e8d4f3f" providerId="ADAL" clId="{A4FBAC75-63F3-4E3A-BBBA-84C6D024705C}" dt="2023-05-26T22:27:25.495" v="1143" actId="27636"/>
          <ac:spMkLst>
            <pc:docMk/>
            <pc:sldMk cId="536154902" sldId="259"/>
            <ac:spMk id="3" creationId="{B4901C28-1DB8-57BB-5F73-DC0D06BB85DC}"/>
          </ac:spMkLst>
        </pc:spChg>
        <pc:picChg chg="add mod">
          <ac:chgData name="Simón Diego Díaz Quezada (simon.diaz)" userId="15006471-53de-49e2-addc-41c87e8d4f3f" providerId="ADAL" clId="{A4FBAC75-63F3-4E3A-BBBA-84C6D024705C}" dt="2023-05-26T22:26:13.439" v="913" actId="1076"/>
          <ac:picMkLst>
            <pc:docMk/>
            <pc:sldMk cId="536154902" sldId="259"/>
            <ac:picMk id="5" creationId="{30AFF167-5F24-DF09-CBE6-6845427A174B}"/>
          </ac:picMkLst>
        </pc:picChg>
      </pc:sldChg>
      <pc:sldChg chg="addSp modSp new mod">
        <pc:chgData name="Simón Diego Díaz Quezada (simon.diaz)" userId="15006471-53de-49e2-addc-41c87e8d4f3f" providerId="ADAL" clId="{A4FBAC75-63F3-4E3A-BBBA-84C6D024705C}" dt="2023-05-26T22:28:44.309" v="1201" actId="113"/>
        <pc:sldMkLst>
          <pc:docMk/>
          <pc:sldMk cId="150299550" sldId="260"/>
        </pc:sldMkLst>
        <pc:spChg chg="mod">
          <ac:chgData name="Simón Diego Díaz Quezada (simon.diaz)" userId="15006471-53de-49e2-addc-41c87e8d4f3f" providerId="ADAL" clId="{A4FBAC75-63F3-4E3A-BBBA-84C6D024705C}" dt="2023-05-26T22:28:44.309" v="1201" actId="113"/>
          <ac:spMkLst>
            <pc:docMk/>
            <pc:sldMk cId="150299550" sldId="260"/>
            <ac:spMk id="2" creationId="{1075DE3C-8B24-0E12-4789-394C58130764}"/>
          </ac:spMkLst>
        </pc:spChg>
        <pc:spChg chg="mod">
          <ac:chgData name="Simón Diego Díaz Quezada (simon.diaz)" userId="15006471-53de-49e2-addc-41c87e8d4f3f" providerId="ADAL" clId="{A4FBAC75-63F3-4E3A-BBBA-84C6D024705C}" dt="2023-05-26T22:28:28.591" v="1199" actId="14100"/>
          <ac:spMkLst>
            <pc:docMk/>
            <pc:sldMk cId="150299550" sldId="260"/>
            <ac:spMk id="3" creationId="{313064DC-CAC8-A276-0539-7225DFBA8DEA}"/>
          </ac:spMkLst>
        </pc:spChg>
        <pc:picChg chg="add mod">
          <ac:chgData name="Simón Diego Díaz Quezada (simon.diaz)" userId="15006471-53de-49e2-addc-41c87e8d4f3f" providerId="ADAL" clId="{A4FBAC75-63F3-4E3A-BBBA-84C6D024705C}" dt="2023-05-26T22:28:11.416" v="1154" actId="14100"/>
          <ac:picMkLst>
            <pc:docMk/>
            <pc:sldMk cId="150299550" sldId="260"/>
            <ac:picMk id="5" creationId="{C0126D57-B890-D571-8809-340D2263F6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F99B1-9681-5D47-C620-795DA7369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28C4C3-C3FE-28A4-12EF-28B10E8C1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262587-6911-E4DA-50F1-88F3E392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BBF-787F-4055-B33E-5764D230413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9A6D8F-155F-9332-A61B-1C641105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3A348F-E56A-0B0B-0000-E8687426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240F-0DA6-4EF3-9282-3B430173E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2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CB42A-B1AD-47F0-0F99-9C922C4A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4980C4-F657-505D-5412-C75487770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BC43FC-E095-10EC-2437-FAF7F0F5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BBF-787F-4055-B33E-5764D230413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5CB4F1-FAFC-4F57-7F32-BE92DCEE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48FBBA-2F16-E970-A8F6-E7D97D19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240F-0DA6-4EF3-9282-3B430173E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2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1196D2-C4AE-6242-BB19-25B2FFC19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175DC0-ACF6-395F-5479-8AFF81DCC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BA3959-8645-B2A5-8EA1-5EF2DBF7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BBF-787F-4055-B33E-5764D230413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D3946-BFBA-3A00-F871-C4B1E3EC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A6639-5201-5D23-7721-6916013F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240F-0DA6-4EF3-9282-3B430173E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E312E-A22A-8D88-7CB9-4F0E1228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16A6EA-78CF-39FC-E1EE-0D5FFDD7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C6274-DD3B-640B-CA6A-E5E90B06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BBF-787F-4055-B33E-5764D230413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4D7F78-9266-53AE-80E1-EAFD626F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D3E002-264E-CE8E-E3C9-E522B2AC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240F-0DA6-4EF3-9282-3B430173E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1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3B7CB-A746-B729-843E-3A16F29E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27C87C-47D4-E4C6-F26B-8EDD6D89F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9EED3B-DB77-F6FE-9558-E936DC1E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BBF-787F-4055-B33E-5764D230413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C8208-1066-A0FD-973E-DE1500EB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F1546A-FC46-B928-8962-045B866A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240F-0DA6-4EF3-9282-3B430173E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2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E5586-B152-6C1A-8847-0B6FC41A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833EC-CB0F-7D68-81F7-DDD74B44D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292D7C-AF46-A35B-C2FD-713B8FD74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064358-3B5C-08F2-7AA7-6D61E387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BBF-787F-4055-B33E-5764D230413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FFDDC4-03A4-EFC4-F5D3-DA36E13C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105437-8D49-CEEA-2FE0-3FDBAADF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240F-0DA6-4EF3-9282-3B430173E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0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10DF2-C7ED-1D5E-CED3-B7ED35B8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7899FF-048C-63A9-12C3-D1EF20AFE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3EC36B-535A-6C9E-A311-8ED559241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807C02-2F56-7734-EE45-22B2EB335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131597-964F-3364-FF94-2A2E85FFD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A91324-897C-8DF7-4403-65BFDFF1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BBF-787F-4055-B33E-5764D230413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BE1518-090A-7654-86FC-71634470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B57F39-12F1-53A3-7EB9-C1494A9C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240F-0DA6-4EF3-9282-3B430173E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6259C-954A-2B10-4D17-AF4DEAA2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661BB7-CBF2-9507-6305-77692E0B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BBF-787F-4055-B33E-5764D230413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38D732-3D89-626D-8F63-ACF7EEDC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BF9CE3-5B3B-0F18-152B-5CDB9D77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240F-0DA6-4EF3-9282-3B430173E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2D2DF0-5C15-A12C-C0B4-A0886D4E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BBF-787F-4055-B33E-5764D230413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FB5779-C488-069E-F11E-EC6151C2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D1627F-52BC-3579-2F7D-7CB95BED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240F-0DA6-4EF3-9282-3B430173E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3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E5883-1AB8-2AC0-5B8D-6F72E71F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A51D1D-D716-F3AD-DA07-351A9E9C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D302BB-BA76-5803-FC8F-A42C20D5C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EF10F1-4A55-7374-8039-5E341751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BBF-787F-4055-B33E-5764D230413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541931-2974-9D66-96F9-7627497D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5F8D4B-81DC-E621-876C-6EBBCC5A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240F-0DA6-4EF3-9282-3B430173E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2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169FB-40E0-508E-EE67-53E9C3DA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A8E535-0B2D-7541-048F-15E1593AE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BD0318-3378-998C-088D-5B5026B54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DB1035-8325-3B9D-1FA1-635DEB48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BBF-787F-4055-B33E-5764D230413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4D755C-85E5-8034-FF73-094AD9B2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24BE4B-03AA-95A0-C5FC-8A5A6C8E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240F-0DA6-4EF3-9282-3B430173E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2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DF42C3-1C50-07AF-95B9-DDA43F55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84424-BD86-7070-6A32-0C39C6AB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16BC30-7EC6-C641-3AB9-4AF03A2C1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D2BBF-787F-4055-B33E-5764D230413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940D2-BFCD-28BB-AA2E-CB3167CB7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FEFCB-D730-B714-6A9D-76B7E45A8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240F-0DA6-4EF3-9282-3B430173E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0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B070C-F874-343F-40AB-9116F7B6F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/>
              <a:t>Instructions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RUN </a:t>
            </a:r>
            <a:r>
              <a:rPr lang="es-CL" dirty="0" err="1"/>
              <a:t>the</a:t>
            </a:r>
            <a:r>
              <a:rPr lang="es-CL" dirty="0"/>
              <a:t> files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7196EE-BEFF-DC8D-D1FA-12408EA2D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7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3739C-15A9-C338-3615-F99466B7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Files </a:t>
            </a:r>
            <a:r>
              <a:rPr lang="es-CL" dirty="0" err="1"/>
              <a:t>Overview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14097B-0A37-9DD7-558E-5271112B8D0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B7F76DC-D79D-488E-1F63-4377F307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144434"/>
            <a:ext cx="3953848" cy="29384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B310AE4-5500-2905-A47C-D992B0384050}"/>
              </a:ext>
            </a:extLst>
          </p:cNvPr>
          <p:cNvSpPr txBox="1"/>
          <p:nvPr/>
        </p:nvSpPr>
        <p:spPr>
          <a:xfrm>
            <a:off x="5543550" y="1305341"/>
            <a:ext cx="5905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SRC: This folder encapsulates all necessary source code and requisite libraries required to execute our scripts.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/>
              <a:t>A_batch_distiller_DAE_stand_Alone</a:t>
            </a:r>
            <a:r>
              <a:rPr lang="en-US" dirty="0"/>
              <a:t>: This is a SIMULINK file enabling standalone model execution, providing user accessibility to manipulate input variables.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/>
              <a:t>B_main_random_exploration</a:t>
            </a:r>
            <a:r>
              <a:rPr lang="en-US" dirty="0"/>
              <a:t>: This script executes Latin Hypercube Sample combinations, facilitating numerous simulations, with the ultimate objective of identifying non-dominant sets.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/>
              <a:t>C_main_MO_NSGA_Fc</a:t>
            </a:r>
            <a:r>
              <a:rPr lang="en-US" dirty="0"/>
              <a:t>: This script employs the NSGA-II algorithm, paving the path to locating the Pareto Set via multi-objective optimization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334757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1E221-A482-E259-7285-5D42BE9C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A_batch_distiller_DAE_stand_Alone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2B2FA5-1AD5-BF2E-81BB-7FBE7DD5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Just open </a:t>
            </a:r>
            <a:r>
              <a:rPr lang="es-CL" dirty="0" err="1"/>
              <a:t>the</a:t>
            </a:r>
            <a:r>
              <a:rPr lang="es-CL" dirty="0"/>
              <a:t> simulink and </a:t>
            </a:r>
            <a:r>
              <a:rPr lang="es-CL" dirty="0" err="1"/>
              <a:t>play</a:t>
            </a:r>
            <a:r>
              <a:rPr lang="es-CL" dirty="0"/>
              <a:t>!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A9D421-3C37-337B-2C35-E70C1F7EF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2430918"/>
            <a:ext cx="6423629" cy="4141332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057AECB-3D4F-1F0E-7191-19396031052C}"/>
              </a:ext>
            </a:extLst>
          </p:cNvPr>
          <p:cNvCxnSpPr/>
          <p:nvPr/>
        </p:nvCxnSpPr>
        <p:spPr>
          <a:xfrm flipH="1">
            <a:off x="8991600" y="2305050"/>
            <a:ext cx="1590675" cy="1123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B1D8D04-8233-A20D-1366-73F1502C184B}"/>
              </a:ext>
            </a:extLst>
          </p:cNvPr>
          <p:cNvSpPr txBox="1"/>
          <p:nvPr/>
        </p:nvSpPr>
        <p:spPr>
          <a:xfrm>
            <a:off x="10582275" y="1981884"/>
            <a:ext cx="130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Open </a:t>
            </a:r>
            <a:r>
              <a:rPr lang="es-CL" dirty="0" err="1"/>
              <a:t>Scope</a:t>
            </a:r>
            <a:endParaRPr lang="es-CL" dirty="0"/>
          </a:p>
          <a:p>
            <a:r>
              <a:rPr lang="es-CL" dirty="0"/>
              <a:t>(</a:t>
            </a:r>
            <a:r>
              <a:rPr lang="es-CL" dirty="0" err="1"/>
              <a:t>Graph</a:t>
            </a:r>
            <a:r>
              <a:rPr lang="es-CL" dirty="0"/>
              <a:t>)</a:t>
            </a:r>
            <a:endParaRPr lang="en-US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7A39106-C8F3-72BE-65AB-B7364D4BBB17}"/>
              </a:ext>
            </a:extLst>
          </p:cNvPr>
          <p:cNvCxnSpPr>
            <a:cxnSpLocks/>
          </p:cNvCxnSpPr>
          <p:nvPr/>
        </p:nvCxnSpPr>
        <p:spPr>
          <a:xfrm flipH="1">
            <a:off x="5657850" y="1806009"/>
            <a:ext cx="3933825" cy="1061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93047F6D-24D4-8D06-F61A-295792052341}"/>
              </a:ext>
            </a:extLst>
          </p:cNvPr>
          <p:cNvSpPr txBox="1"/>
          <p:nvPr/>
        </p:nvSpPr>
        <p:spPr>
          <a:xfrm>
            <a:off x="9677434" y="132574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RUN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DED5677-9B49-0166-4332-FC01DC22DD1B}"/>
              </a:ext>
            </a:extLst>
          </p:cNvPr>
          <p:cNvSpPr txBox="1"/>
          <p:nvPr/>
        </p:nvSpPr>
        <p:spPr>
          <a:xfrm>
            <a:off x="539577" y="4010700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Change </a:t>
            </a:r>
          </a:p>
          <a:p>
            <a:r>
              <a:rPr lang="es-CL" dirty="0" err="1"/>
              <a:t>The</a:t>
            </a:r>
            <a:r>
              <a:rPr lang="es-CL" dirty="0"/>
              <a:t> Inputs!</a:t>
            </a:r>
            <a:endParaRPr lang="en-U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2E3B468-48A2-281A-8C77-2E9D63334C8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791843" y="3938579"/>
            <a:ext cx="1199007" cy="3952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3D9097F-3A78-0CAE-44C7-DC58388AE12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791843" y="4333866"/>
            <a:ext cx="1199007" cy="687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13C5C92-21CD-42DC-E5F8-6A1CCEA6DE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791843" y="4333866"/>
            <a:ext cx="1132332" cy="1295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9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9BC83-0431-65B8-D1C5-710BE202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B_main_random_exploration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901C28-1DB8-57BB-5F73-DC0D06BB8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5225" cy="4351338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Here </a:t>
            </a:r>
            <a:r>
              <a:rPr lang="es-CL" dirty="0" err="1"/>
              <a:t>is</a:t>
            </a:r>
            <a:r>
              <a:rPr lang="es-CL" dirty="0"/>
              <a:t> posible </a:t>
            </a:r>
            <a:r>
              <a:rPr lang="es-CL" dirty="0" err="1"/>
              <a:t>to</a:t>
            </a:r>
            <a:r>
              <a:rPr lang="es-CL" dirty="0"/>
              <a:t> run a </a:t>
            </a:r>
            <a:r>
              <a:rPr lang="es-CL" dirty="0" err="1"/>
              <a:t>matrix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a latín </a:t>
            </a:r>
            <a:r>
              <a:rPr lang="es-CL" dirty="0" err="1"/>
              <a:t>hyper</a:t>
            </a:r>
            <a:r>
              <a:rPr lang="es-CL" dirty="0"/>
              <a:t> cube </a:t>
            </a:r>
            <a:r>
              <a:rPr lang="es-CL" dirty="0" err="1"/>
              <a:t>combinations</a:t>
            </a:r>
            <a:r>
              <a:rPr lang="es-CL" dirty="0"/>
              <a:t> simples.</a:t>
            </a:r>
          </a:p>
          <a:p>
            <a:r>
              <a:rPr lang="es-CL" dirty="0"/>
              <a:t>Change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number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samples</a:t>
            </a:r>
            <a:r>
              <a:rPr lang="es-CL" dirty="0"/>
              <a:t> </a:t>
            </a:r>
            <a:r>
              <a:rPr lang="es-CL" dirty="0" err="1"/>
              <a:t>nn</a:t>
            </a:r>
            <a:r>
              <a:rPr lang="es-CL" dirty="0"/>
              <a:t> (at </a:t>
            </a:r>
            <a:r>
              <a:rPr lang="es-CL" dirty="0" err="1"/>
              <a:t>the</a:t>
            </a:r>
            <a:r>
              <a:rPr lang="es-CL" dirty="0"/>
              <a:t> line 14)</a:t>
            </a:r>
          </a:p>
          <a:p>
            <a:r>
              <a:rPr lang="es-CL" dirty="0"/>
              <a:t>Play (</a:t>
            </a:r>
            <a:r>
              <a:rPr lang="es-CL" dirty="0" err="1"/>
              <a:t>key</a:t>
            </a:r>
            <a:r>
              <a:rPr lang="es-CL" dirty="0"/>
              <a:t> F5)</a:t>
            </a:r>
          </a:p>
          <a:p>
            <a:r>
              <a:rPr lang="es-CL" dirty="0" err="1"/>
              <a:t>See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results</a:t>
            </a:r>
            <a:r>
              <a:rPr lang="es-CL" dirty="0"/>
              <a:t> and compare </a:t>
            </a:r>
            <a:r>
              <a:rPr lang="es-CL" dirty="0" err="1"/>
              <a:t>with</a:t>
            </a:r>
            <a:r>
              <a:rPr lang="es-CL" dirty="0"/>
              <a:t> </a:t>
            </a:r>
            <a:r>
              <a:rPr lang="es-CL" dirty="0" err="1"/>
              <a:t>previus</a:t>
            </a:r>
            <a:r>
              <a:rPr lang="es-CL" dirty="0"/>
              <a:t> </a:t>
            </a:r>
            <a:r>
              <a:rPr lang="es-CL" dirty="0" err="1"/>
              <a:t>reference</a:t>
            </a:r>
            <a:r>
              <a:rPr lang="es-CL" dirty="0"/>
              <a:t> set.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AFF167-5F24-DF09-CBE6-6845427A1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2082800"/>
            <a:ext cx="6506308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5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5DE3C-8B24-0E12-4789-394C5813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C_main_MO_NSGA_Fc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064DC-CAC8-A276-0539-7225DFBA8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4350" cy="4351338"/>
          </a:xfrm>
        </p:spPr>
        <p:txBody>
          <a:bodyPr/>
          <a:lstStyle/>
          <a:p>
            <a:r>
              <a:rPr lang="es-CL" dirty="0"/>
              <a:t>Here </a:t>
            </a:r>
            <a:r>
              <a:rPr lang="es-CL" dirty="0" err="1"/>
              <a:t>you</a:t>
            </a:r>
            <a:r>
              <a:rPr lang="es-CL" dirty="0"/>
              <a:t> can </a:t>
            </a:r>
            <a:r>
              <a:rPr lang="es-CL" dirty="0" err="1"/>
              <a:t>customize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NSGA-II </a:t>
            </a:r>
            <a:r>
              <a:rPr lang="es-CL" dirty="0" err="1"/>
              <a:t>algorithm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126D57-B890-D571-8809-340D2263F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560208"/>
            <a:ext cx="5391150" cy="504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9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207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de Office</vt:lpstr>
      <vt:lpstr>Instructions to RUN the files</vt:lpstr>
      <vt:lpstr>Files Overview</vt:lpstr>
      <vt:lpstr>A_batch_distiller_DAE_stand_Alone</vt:lpstr>
      <vt:lpstr>B_main_random_exploration</vt:lpstr>
      <vt:lpstr>C_main_MO_NSGA_Fc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to RUN the files</dc:title>
  <dc:creator>Simón Diego Díaz Quezada (simon.diaz)</dc:creator>
  <cp:lastModifiedBy>Simón Diego Díaz Quezada (simon.diaz)</cp:lastModifiedBy>
  <cp:revision>1</cp:revision>
  <dcterms:created xsi:type="dcterms:W3CDTF">2023-05-26T22:12:14Z</dcterms:created>
  <dcterms:modified xsi:type="dcterms:W3CDTF">2023-05-26T22:29:23Z</dcterms:modified>
</cp:coreProperties>
</file>