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508FC-649A-4130-B58B-9A8FACDC8D6A}" v="40" dt="2021-05-21T15:03:13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ine HUYGEBAERT" userId="15d57576-89f6-4d86-a0db-415c3eca9003" providerId="ADAL" clId="{8CE508FC-649A-4130-B58B-9A8FACDC8D6A}"/>
    <pc:docChg chg="undo custSel addSld modSld addMainMaster delMainMaster">
      <pc:chgData name="Amandine HUYGEBAERT" userId="15d57576-89f6-4d86-a0db-415c3eca9003" providerId="ADAL" clId="{8CE508FC-649A-4130-B58B-9A8FACDC8D6A}" dt="2021-05-21T15:19:09.519" v="1547" actId="478"/>
      <pc:docMkLst>
        <pc:docMk/>
      </pc:docMkLst>
      <pc:sldChg chg="addSp delSp modSp new mod setBg modClrScheme delDesignElem chgLayout">
        <pc:chgData name="Amandine HUYGEBAERT" userId="15d57576-89f6-4d86-a0db-415c3eca9003" providerId="ADAL" clId="{8CE508FC-649A-4130-B58B-9A8FACDC8D6A}" dt="2021-05-21T14:24:07.354" v="157" actId="1076"/>
        <pc:sldMkLst>
          <pc:docMk/>
          <pc:sldMk cId="3105775817" sldId="256"/>
        </pc:sldMkLst>
        <pc:spChg chg="mod">
          <ac:chgData name="Amandine HUYGEBAERT" userId="15d57576-89f6-4d86-a0db-415c3eca9003" providerId="ADAL" clId="{8CE508FC-649A-4130-B58B-9A8FACDC8D6A}" dt="2021-05-21T14:24:07.354" v="157" actId="1076"/>
          <ac:spMkLst>
            <pc:docMk/>
            <pc:sldMk cId="3105775817" sldId="256"/>
            <ac:spMk id="2" creationId="{DD1557DC-41A4-42DE-9BF3-93676E1BEA84}"/>
          </ac:spMkLst>
        </pc:spChg>
        <pc:spChg chg="mod">
          <ac:chgData name="Amandine HUYGEBAERT" userId="15d57576-89f6-4d86-a0db-415c3eca9003" providerId="ADAL" clId="{8CE508FC-649A-4130-B58B-9A8FACDC8D6A}" dt="2021-05-21T14:23:45.941" v="117" actId="1076"/>
          <ac:spMkLst>
            <pc:docMk/>
            <pc:sldMk cId="3105775817" sldId="256"/>
            <ac:spMk id="3" creationId="{386EB5C1-1549-4991-AF6F-F5AA9B1D6968}"/>
          </ac:spMkLst>
        </pc:spChg>
        <pc:spChg chg="add del">
          <ac:chgData name="Amandine HUYGEBAERT" userId="15d57576-89f6-4d86-a0db-415c3eca9003" providerId="ADAL" clId="{8CE508FC-649A-4130-B58B-9A8FACDC8D6A}" dt="2021-05-21T14:22:19.395" v="113"/>
          <ac:spMkLst>
            <pc:docMk/>
            <pc:sldMk cId="3105775817" sldId="256"/>
            <ac:spMk id="9" creationId="{DB66C9CD-6BF4-44CA-8078-0BB819080761}"/>
          </ac:spMkLst>
        </pc:spChg>
        <pc:picChg chg="add del">
          <ac:chgData name="Amandine HUYGEBAERT" userId="15d57576-89f6-4d86-a0db-415c3eca9003" providerId="ADAL" clId="{8CE508FC-649A-4130-B58B-9A8FACDC8D6A}" dt="2021-05-21T14:22:37.385" v="114" actId="478"/>
          <ac:picMkLst>
            <pc:docMk/>
            <pc:sldMk cId="3105775817" sldId="256"/>
            <ac:picMk id="4" creationId="{6F6E75C5-5874-4FA4-B6EB-530CFA47C1DF}"/>
          </ac:picMkLst>
        </pc:picChg>
        <pc:cxnChg chg="add del">
          <ac:chgData name="Amandine HUYGEBAERT" userId="15d57576-89f6-4d86-a0db-415c3eca9003" providerId="ADAL" clId="{8CE508FC-649A-4130-B58B-9A8FACDC8D6A}" dt="2021-05-21T14:22:19.395" v="113"/>
          <ac:cxnSpMkLst>
            <pc:docMk/>
            <pc:sldMk cId="3105775817" sldId="256"/>
            <ac:cxnSpMk id="11" creationId="{16C132CB-661F-4A80-B2A5-D78FF18C0CDF}"/>
          </ac:cxnSpMkLst>
        </pc:cxnChg>
      </pc:sldChg>
      <pc:sldChg chg="modSp new mod">
        <pc:chgData name="Amandine HUYGEBAERT" userId="15d57576-89f6-4d86-a0db-415c3eca9003" providerId="ADAL" clId="{8CE508FC-649A-4130-B58B-9A8FACDC8D6A}" dt="2021-05-21T14:30:33.379" v="280" actId="20577"/>
        <pc:sldMkLst>
          <pc:docMk/>
          <pc:sldMk cId="1815994280" sldId="257"/>
        </pc:sldMkLst>
        <pc:spChg chg="mod">
          <ac:chgData name="Amandine HUYGEBAERT" userId="15d57576-89f6-4d86-a0db-415c3eca9003" providerId="ADAL" clId="{8CE508FC-649A-4130-B58B-9A8FACDC8D6A}" dt="2021-05-21T14:30:33.379" v="280" actId="20577"/>
          <ac:spMkLst>
            <pc:docMk/>
            <pc:sldMk cId="1815994280" sldId="257"/>
            <ac:spMk id="2" creationId="{2205B415-AACF-45EC-9129-7B44C1C9971F}"/>
          </ac:spMkLst>
        </pc:spChg>
        <pc:spChg chg="mod">
          <ac:chgData name="Amandine HUYGEBAERT" userId="15d57576-89f6-4d86-a0db-415c3eca9003" providerId="ADAL" clId="{8CE508FC-649A-4130-B58B-9A8FACDC8D6A}" dt="2021-05-21T14:26:46.264" v="171"/>
          <ac:spMkLst>
            <pc:docMk/>
            <pc:sldMk cId="1815994280" sldId="257"/>
            <ac:spMk id="3" creationId="{BFB58BB0-1408-4FCE-85A6-DB8C76A4BE47}"/>
          </ac:spMkLst>
        </pc:spChg>
      </pc:sldChg>
      <pc:sldChg chg="modSp new mod">
        <pc:chgData name="Amandine HUYGEBAERT" userId="15d57576-89f6-4d86-a0db-415c3eca9003" providerId="ADAL" clId="{8CE508FC-649A-4130-B58B-9A8FACDC8D6A}" dt="2021-05-21T14:39:55.939" v="700" actId="15"/>
        <pc:sldMkLst>
          <pc:docMk/>
          <pc:sldMk cId="504438195" sldId="258"/>
        </pc:sldMkLst>
        <pc:spChg chg="mod">
          <ac:chgData name="Amandine HUYGEBAERT" userId="15d57576-89f6-4d86-a0db-415c3eca9003" providerId="ADAL" clId="{8CE508FC-649A-4130-B58B-9A8FACDC8D6A}" dt="2021-05-21T14:26:53.595" v="178" actId="20577"/>
          <ac:spMkLst>
            <pc:docMk/>
            <pc:sldMk cId="504438195" sldId="258"/>
            <ac:spMk id="2" creationId="{CEC09813-BE34-41F0-AEE3-9F9B869CF88D}"/>
          </ac:spMkLst>
        </pc:spChg>
        <pc:spChg chg="mod">
          <ac:chgData name="Amandine HUYGEBAERT" userId="15d57576-89f6-4d86-a0db-415c3eca9003" providerId="ADAL" clId="{8CE508FC-649A-4130-B58B-9A8FACDC8D6A}" dt="2021-05-21T14:39:55.939" v="700" actId="15"/>
          <ac:spMkLst>
            <pc:docMk/>
            <pc:sldMk cId="504438195" sldId="258"/>
            <ac:spMk id="3" creationId="{2917C86A-B79D-46D8-817D-58913449C373}"/>
          </ac:spMkLst>
        </pc:spChg>
      </pc:sldChg>
      <pc:sldChg chg="addSp delSp modSp new mod">
        <pc:chgData name="Amandine HUYGEBAERT" userId="15d57576-89f6-4d86-a0db-415c3eca9003" providerId="ADAL" clId="{8CE508FC-649A-4130-B58B-9A8FACDC8D6A}" dt="2021-05-21T14:59:50.221" v="1392" actId="732"/>
        <pc:sldMkLst>
          <pc:docMk/>
          <pc:sldMk cId="3144151127" sldId="259"/>
        </pc:sldMkLst>
        <pc:spChg chg="mod">
          <ac:chgData name="Amandine HUYGEBAERT" userId="15d57576-89f6-4d86-a0db-415c3eca9003" providerId="ADAL" clId="{8CE508FC-649A-4130-B58B-9A8FACDC8D6A}" dt="2021-05-21T14:45:02.386" v="924" actId="20577"/>
          <ac:spMkLst>
            <pc:docMk/>
            <pc:sldMk cId="3144151127" sldId="259"/>
            <ac:spMk id="2" creationId="{E32F481D-CEC3-44F4-9A68-063ADD9D036E}"/>
          </ac:spMkLst>
        </pc:spChg>
        <pc:spChg chg="mod">
          <ac:chgData name="Amandine HUYGEBAERT" userId="15d57576-89f6-4d86-a0db-415c3eca9003" providerId="ADAL" clId="{8CE508FC-649A-4130-B58B-9A8FACDC8D6A}" dt="2021-05-21T14:47:52.188" v="1016" actId="1076"/>
          <ac:spMkLst>
            <pc:docMk/>
            <pc:sldMk cId="3144151127" sldId="259"/>
            <ac:spMk id="3" creationId="{2BADA60C-DB64-4C9A-8824-655D24A38487}"/>
          </ac:spMkLst>
        </pc:spChg>
        <pc:spChg chg="add mod">
          <ac:chgData name="Amandine HUYGEBAERT" userId="15d57576-89f6-4d86-a0db-415c3eca9003" providerId="ADAL" clId="{8CE508FC-649A-4130-B58B-9A8FACDC8D6A}" dt="2021-05-21T14:51:16.719" v="1143" actId="1076"/>
          <ac:spMkLst>
            <pc:docMk/>
            <pc:sldMk cId="3144151127" sldId="259"/>
            <ac:spMk id="6" creationId="{BECFF55E-00F4-457F-A63E-0D5311AA920D}"/>
          </ac:spMkLst>
        </pc:spChg>
        <pc:spChg chg="add mod">
          <ac:chgData name="Amandine HUYGEBAERT" userId="15d57576-89f6-4d86-a0db-415c3eca9003" providerId="ADAL" clId="{8CE508FC-649A-4130-B58B-9A8FACDC8D6A}" dt="2021-05-21T14:51:27.233" v="1145" actId="1076"/>
          <ac:spMkLst>
            <pc:docMk/>
            <pc:sldMk cId="3144151127" sldId="259"/>
            <ac:spMk id="7" creationId="{CE0BD63F-9D1C-478E-9433-518003FA4F43}"/>
          </ac:spMkLst>
        </pc:spChg>
        <pc:spChg chg="add mod">
          <ac:chgData name="Amandine HUYGEBAERT" userId="15d57576-89f6-4d86-a0db-415c3eca9003" providerId="ADAL" clId="{8CE508FC-649A-4130-B58B-9A8FACDC8D6A}" dt="2021-05-21T14:59:46.028" v="1391" actId="1076"/>
          <ac:spMkLst>
            <pc:docMk/>
            <pc:sldMk cId="3144151127" sldId="259"/>
            <ac:spMk id="8" creationId="{4F4309C7-3DD0-4852-9B54-451ADB67C0D1}"/>
          </ac:spMkLst>
        </pc:spChg>
        <pc:spChg chg="add mod">
          <ac:chgData name="Amandine HUYGEBAERT" userId="15d57576-89f6-4d86-a0db-415c3eca9003" providerId="ADAL" clId="{8CE508FC-649A-4130-B58B-9A8FACDC8D6A}" dt="2021-05-21T14:51:19.185" v="1144" actId="1076"/>
          <ac:spMkLst>
            <pc:docMk/>
            <pc:sldMk cId="3144151127" sldId="259"/>
            <ac:spMk id="11" creationId="{DAD62A20-B482-4DEF-92D1-170A325E8CE1}"/>
          </ac:spMkLst>
        </pc:spChg>
        <pc:spChg chg="add mod">
          <ac:chgData name="Amandine HUYGEBAERT" userId="15d57576-89f6-4d86-a0db-415c3eca9003" providerId="ADAL" clId="{8CE508FC-649A-4130-B58B-9A8FACDC8D6A}" dt="2021-05-21T14:51:43.745" v="1149" actId="255"/>
          <ac:spMkLst>
            <pc:docMk/>
            <pc:sldMk cId="3144151127" sldId="259"/>
            <ac:spMk id="14" creationId="{034A6AA0-F5A2-4140-9C79-3FD5431363FB}"/>
          </ac:spMkLst>
        </pc:spChg>
        <pc:spChg chg="add mod">
          <ac:chgData name="Amandine HUYGEBAERT" userId="15d57576-89f6-4d86-a0db-415c3eca9003" providerId="ADAL" clId="{8CE508FC-649A-4130-B58B-9A8FACDC8D6A}" dt="2021-05-21T14:52:05.321" v="1152" actId="1076"/>
          <ac:spMkLst>
            <pc:docMk/>
            <pc:sldMk cId="3144151127" sldId="259"/>
            <ac:spMk id="17" creationId="{37E94181-C3DD-403D-9D9F-ABD1D3636DEF}"/>
          </ac:spMkLst>
        </pc:spChg>
        <pc:spChg chg="add mod">
          <ac:chgData name="Amandine HUYGEBAERT" userId="15d57576-89f6-4d86-a0db-415c3eca9003" providerId="ADAL" clId="{8CE508FC-649A-4130-B58B-9A8FACDC8D6A}" dt="2021-05-21T14:54:52.396" v="1195" actId="20577"/>
          <ac:spMkLst>
            <pc:docMk/>
            <pc:sldMk cId="3144151127" sldId="259"/>
            <ac:spMk id="20" creationId="{F8FB5164-E5A7-4A68-B511-4255CAC3770E}"/>
          </ac:spMkLst>
        </pc:spChg>
        <pc:picChg chg="add del mod">
          <ac:chgData name="Amandine HUYGEBAERT" userId="15d57576-89f6-4d86-a0db-415c3eca9003" providerId="ADAL" clId="{8CE508FC-649A-4130-B58B-9A8FACDC8D6A}" dt="2021-05-21T14:42:05.129" v="831" actId="478"/>
          <ac:picMkLst>
            <pc:docMk/>
            <pc:sldMk cId="3144151127" sldId="259"/>
            <ac:picMk id="5" creationId="{422456FC-4C37-4AA2-BE8E-BA0E5AAABA8A}"/>
          </ac:picMkLst>
        </pc:picChg>
        <pc:picChg chg="add mod">
          <ac:chgData name="Amandine HUYGEBAERT" userId="15d57576-89f6-4d86-a0db-415c3eca9003" providerId="ADAL" clId="{8CE508FC-649A-4130-B58B-9A8FACDC8D6A}" dt="2021-05-21T14:51:14.673" v="1142" actId="1076"/>
          <ac:picMkLst>
            <pc:docMk/>
            <pc:sldMk cId="3144151127" sldId="259"/>
            <ac:picMk id="10" creationId="{6AF199E7-9E63-4963-8A69-587030FCCDDC}"/>
          </ac:picMkLst>
        </pc:picChg>
        <pc:picChg chg="add mod">
          <ac:chgData name="Amandine HUYGEBAERT" userId="15d57576-89f6-4d86-a0db-415c3eca9003" providerId="ADAL" clId="{8CE508FC-649A-4130-B58B-9A8FACDC8D6A}" dt="2021-05-21T14:51:29.999" v="1146" actId="1076"/>
          <ac:picMkLst>
            <pc:docMk/>
            <pc:sldMk cId="3144151127" sldId="259"/>
            <ac:picMk id="13" creationId="{6BF13A69-C52F-47DD-9266-068D95624C41}"/>
          </ac:picMkLst>
        </pc:picChg>
        <pc:picChg chg="add mod modCrop">
          <ac:chgData name="Amandine HUYGEBAERT" userId="15d57576-89f6-4d86-a0db-415c3eca9003" providerId="ADAL" clId="{8CE508FC-649A-4130-B58B-9A8FACDC8D6A}" dt="2021-05-21T14:59:50.221" v="1392" actId="732"/>
          <ac:picMkLst>
            <pc:docMk/>
            <pc:sldMk cId="3144151127" sldId="259"/>
            <ac:picMk id="16" creationId="{AB883D77-C0F9-4765-B36E-DED9CEA19130}"/>
          </ac:picMkLst>
        </pc:picChg>
        <pc:picChg chg="add mod">
          <ac:chgData name="Amandine HUYGEBAERT" userId="15d57576-89f6-4d86-a0db-415c3eca9003" providerId="ADAL" clId="{8CE508FC-649A-4130-B58B-9A8FACDC8D6A}" dt="2021-05-21T14:54:55.598" v="1196" actId="1076"/>
          <ac:picMkLst>
            <pc:docMk/>
            <pc:sldMk cId="3144151127" sldId="259"/>
            <ac:picMk id="19" creationId="{151B1DD3-932D-45DD-B8F8-DFA4FEA7949A}"/>
          </ac:picMkLst>
        </pc:picChg>
      </pc:sldChg>
      <pc:sldChg chg="addSp delSp modSp new mod">
        <pc:chgData name="Amandine HUYGEBAERT" userId="15d57576-89f6-4d86-a0db-415c3eca9003" providerId="ADAL" clId="{8CE508FC-649A-4130-B58B-9A8FACDC8D6A}" dt="2021-05-21T14:58:46.734" v="1388" actId="20577"/>
        <pc:sldMkLst>
          <pc:docMk/>
          <pc:sldMk cId="1285811980" sldId="260"/>
        </pc:sldMkLst>
        <pc:spChg chg="mod">
          <ac:chgData name="Amandine HUYGEBAERT" userId="15d57576-89f6-4d86-a0db-415c3eca9003" providerId="ADAL" clId="{8CE508FC-649A-4130-B58B-9A8FACDC8D6A}" dt="2021-05-21T14:56:50.035" v="1232" actId="1076"/>
          <ac:spMkLst>
            <pc:docMk/>
            <pc:sldMk cId="1285811980" sldId="260"/>
            <ac:spMk id="2" creationId="{2E25E003-DB8E-46E9-8724-587249547FFC}"/>
          </ac:spMkLst>
        </pc:spChg>
        <pc:spChg chg="del">
          <ac:chgData name="Amandine HUYGEBAERT" userId="15d57576-89f6-4d86-a0db-415c3eca9003" providerId="ADAL" clId="{8CE508FC-649A-4130-B58B-9A8FACDC8D6A}" dt="2021-05-21T14:56:19.868" v="1227"/>
          <ac:spMkLst>
            <pc:docMk/>
            <pc:sldMk cId="1285811980" sldId="260"/>
            <ac:spMk id="3" creationId="{6008788F-FF43-4242-9ED7-87D970E59BDC}"/>
          </ac:spMkLst>
        </pc:spChg>
        <pc:spChg chg="add mod">
          <ac:chgData name="Amandine HUYGEBAERT" userId="15d57576-89f6-4d86-a0db-415c3eca9003" providerId="ADAL" clId="{8CE508FC-649A-4130-B58B-9A8FACDC8D6A}" dt="2021-05-21T14:58:23.362" v="1291" actId="20577"/>
          <ac:spMkLst>
            <pc:docMk/>
            <pc:sldMk cId="1285811980" sldId="260"/>
            <ac:spMk id="6" creationId="{3F5E81CC-2493-444C-8BBB-A2873C2A57E2}"/>
          </ac:spMkLst>
        </pc:spChg>
        <pc:spChg chg="add mod">
          <ac:chgData name="Amandine HUYGEBAERT" userId="15d57576-89f6-4d86-a0db-415c3eca9003" providerId="ADAL" clId="{8CE508FC-649A-4130-B58B-9A8FACDC8D6A}" dt="2021-05-21T14:58:24.465" v="1293" actId="20577"/>
          <ac:spMkLst>
            <pc:docMk/>
            <pc:sldMk cId="1285811980" sldId="260"/>
            <ac:spMk id="7" creationId="{09BF3FA6-B8FC-477D-97DA-7B3557165433}"/>
          </ac:spMkLst>
        </pc:spChg>
        <pc:spChg chg="add mod">
          <ac:chgData name="Amandine HUYGEBAERT" userId="15d57576-89f6-4d86-a0db-415c3eca9003" providerId="ADAL" clId="{8CE508FC-649A-4130-B58B-9A8FACDC8D6A}" dt="2021-05-21T14:58:26.746" v="1294" actId="20577"/>
          <ac:spMkLst>
            <pc:docMk/>
            <pc:sldMk cId="1285811980" sldId="260"/>
            <ac:spMk id="8" creationId="{5CD4A28D-EE9B-4F2D-B850-67C98637F3C7}"/>
          </ac:spMkLst>
        </pc:spChg>
        <pc:spChg chg="add mod">
          <ac:chgData name="Amandine HUYGEBAERT" userId="15d57576-89f6-4d86-a0db-415c3eca9003" providerId="ADAL" clId="{8CE508FC-649A-4130-B58B-9A8FACDC8D6A}" dt="2021-05-21T14:58:46.734" v="1388" actId="20577"/>
          <ac:spMkLst>
            <pc:docMk/>
            <pc:sldMk cId="1285811980" sldId="260"/>
            <ac:spMk id="14" creationId="{AF88DEF0-4CF1-43FB-9B4C-84A3172B42D7}"/>
          </ac:spMkLst>
        </pc:spChg>
        <pc:picChg chg="add mod">
          <ac:chgData name="Amandine HUYGEBAERT" userId="15d57576-89f6-4d86-a0db-415c3eca9003" providerId="ADAL" clId="{8CE508FC-649A-4130-B58B-9A8FACDC8D6A}" dt="2021-05-21T14:57:06.618" v="1235" actId="1076"/>
          <ac:picMkLst>
            <pc:docMk/>
            <pc:sldMk cId="1285811980" sldId="260"/>
            <ac:picMk id="5" creationId="{BA7971A0-E333-4C3D-8E39-6C5B8840E541}"/>
          </ac:picMkLst>
        </pc:picChg>
        <pc:cxnChg chg="add mod">
          <ac:chgData name="Amandine HUYGEBAERT" userId="15d57576-89f6-4d86-a0db-415c3eca9003" providerId="ADAL" clId="{8CE508FC-649A-4130-B58B-9A8FACDC8D6A}" dt="2021-05-21T14:58:23.362" v="1291" actId="20577"/>
          <ac:cxnSpMkLst>
            <pc:docMk/>
            <pc:sldMk cId="1285811980" sldId="260"/>
            <ac:cxnSpMk id="10" creationId="{8537C1A5-58D0-41E3-B801-3B381AFE2F26}"/>
          </ac:cxnSpMkLst>
        </pc:cxnChg>
        <pc:cxnChg chg="add mod">
          <ac:chgData name="Amandine HUYGEBAERT" userId="15d57576-89f6-4d86-a0db-415c3eca9003" providerId="ADAL" clId="{8CE508FC-649A-4130-B58B-9A8FACDC8D6A}" dt="2021-05-21T14:58:29.430" v="1295" actId="14100"/>
          <ac:cxnSpMkLst>
            <pc:docMk/>
            <pc:sldMk cId="1285811980" sldId="260"/>
            <ac:cxnSpMk id="12" creationId="{38299B9E-ED6B-4E9A-ABD3-42B003EB89B6}"/>
          </ac:cxnSpMkLst>
        </pc:cxnChg>
      </pc:sldChg>
      <pc:sldChg chg="modSp new mod">
        <pc:chgData name="Amandine HUYGEBAERT" userId="15d57576-89f6-4d86-a0db-415c3eca9003" providerId="ADAL" clId="{8CE508FC-649A-4130-B58B-9A8FACDC8D6A}" dt="2021-05-21T15:00:18.936" v="1415" actId="20577"/>
        <pc:sldMkLst>
          <pc:docMk/>
          <pc:sldMk cId="3113464706" sldId="261"/>
        </pc:sldMkLst>
        <pc:spChg chg="mod">
          <ac:chgData name="Amandine HUYGEBAERT" userId="15d57576-89f6-4d86-a0db-415c3eca9003" providerId="ADAL" clId="{8CE508FC-649A-4130-B58B-9A8FACDC8D6A}" dt="2021-05-21T15:00:18.936" v="1415" actId="20577"/>
          <ac:spMkLst>
            <pc:docMk/>
            <pc:sldMk cId="3113464706" sldId="261"/>
            <ac:spMk id="2" creationId="{A2A54FA8-B4A2-4674-9538-77842D7DBDA4}"/>
          </ac:spMkLst>
        </pc:spChg>
      </pc:sldChg>
      <pc:sldChg chg="addSp modSp new mod">
        <pc:chgData name="Amandine HUYGEBAERT" userId="15d57576-89f6-4d86-a0db-415c3eca9003" providerId="ADAL" clId="{8CE508FC-649A-4130-B58B-9A8FACDC8D6A}" dt="2021-05-21T15:03:29.965" v="1540" actId="14100"/>
        <pc:sldMkLst>
          <pc:docMk/>
          <pc:sldMk cId="2171403198" sldId="262"/>
        </pc:sldMkLst>
        <pc:spChg chg="mod">
          <ac:chgData name="Amandine HUYGEBAERT" userId="15d57576-89f6-4d86-a0db-415c3eca9003" providerId="ADAL" clId="{8CE508FC-649A-4130-B58B-9A8FACDC8D6A}" dt="2021-05-21T15:03:19.941" v="1538" actId="1076"/>
          <ac:spMkLst>
            <pc:docMk/>
            <pc:sldMk cId="2171403198" sldId="262"/>
            <ac:spMk id="2" creationId="{7452744A-4444-458B-8BEE-D1500040A0AE}"/>
          </ac:spMkLst>
        </pc:spChg>
        <pc:picChg chg="add mod">
          <ac:chgData name="Amandine HUYGEBAERT" userId="15d57576-89f6-4d86-a0db-415c3eca9003" providerId="ADAL" clId="{8CE508FC-649A-4130-B58B-9A8FACDC8D6A}" dt="2021-05-21T15:03:29.965" v="1540" actId="14100"/>
          <ac:picMkLst>
            <pc:docMk/>
            <pc:sldMk cId="2171403198" sldId="262"/>
            <ac:picMk id="4" creationId="{4C674DAD-FF5A-43F2-82C7-99BEF5E9AB31}"/>
          </ac:picMkLst>
        </pc:picChg>
      </pc:sldChg>
      <pc:sldChg chg="modSp new mod">
        <pc:chgData name="Amandine HUYGEBAERT" userId="15d57576-89f6-4d86-a0db-415c3eca9003" providerId="ADAL" clId="{8CE508FC-649A-4130-B58B-9A8FACDC8D6A}" dt="2021-05-21T15:00:34.465" v="1471" actId="20577"/>
        <pc:sldMkLst>
          <pc:docMk/>
          <pc:sldMk cId="264165136" sldId="263"/>
        </pc:sldMkLst>
        <pc:spChg chg="mod">
          <ac:chgData name="Amandine HUYGEBAERT" userId="15d57576-89f6-4d86-a0db-415c3eca9003" providerId="ADAL" clId="{8CE508FC-649A-4130-B58B-9A8FACDC8D6A}" dt="2021-05-21T15:00:34.465" v="1471" actId="20577"/>
          <ac:spMkLst>
            <pc:docMk/>
            <pc:sldMk cId="264165136" sldId="263"/>
            <ac:spMk id="2" creationId="{F5972859-6EBE-4E3E-971E-53FE81195456}"/>
          </ac:spMkLst>
        </pc:spChg>
      </pc:sldChg>
      <pc:sldChg chg="addSp delSp modSp new mod">
        <pc:chgData name="Amandine HUYGEBAERT" userId="15d57576-89f6-4d86-a0db-415c3eca9003" providerId="ADAL" clId="{8CE508FC-649A-4130-B58B-9A8FACDC8D6A}" dt="2021-05-21T15:19:09.519" v="1547" actId="478"/>
        <pc:sldMkLst>
          <pc:docMk/>
          <pc:sldMk cId="3373644988" sldId="264"/>
        </pc:sldMkLst>
        <pc:spChg chg="mod">
          <ac:chgData name="Amandine HUYGEBAERT" userId="15d57576-89f6-4d86-a0db-415c3eca9003" providerId="ADAL" clId="{8CE508FC-649A-4130-B58B-9A8FACDC8D6A}" dt="2021-05-21T15:00:49.881" v="1505" actId="20577"/>
          <ac:spMkLst>
            <pc:docMk/>
            <pc:sldMk cId="3373644988" sldId="264"/>
            <ac:spMk id="2" creationId="{C98279E2-2FCC-48D8-AB3B-5610FD34544A}"/>
          </ac:spMkLst>
        </pc:spChg>
        <pc:spChg chg="del">
          <ac:chgData name="Amandine HUYGEBAERT" userId="15d57576-89f6-4d86-a0db-415c3eca9003" providerId="ADAL" clId="{8CE508FC-649A-4130-B58B-9A8FACDC8D6A}" dt="2021-05-21T15:19:09.519" v="1547" actId="478"/>
          <ac:spMkLst>
            <pc:docMk/>
            <pc:sldMk cId="3373644988" sldId="264"/>
            <ac:spMk id="3" creationId="{D3427252-3C3D-4CA6-BF9D-42F03EFD6437}"/>
          </ac:spMkLst>
        </pc:spChg>
        <pc:picChg chg="add mod modCrop">
          <ac:chgData name="Amandine HUYGEBAERT" userId="15d57576-89f6-4d86-a0db-415c3eca9003" providerId="ADAL" clId="{8CE508FC-649A-4130-B58B-9A8FACDC8D6A}" dt="2021-05-21T15:19:04.993" v="1546" actId="732"/>
          <ac:picMkLst>
            <pc:docMk/>
            <pc:sldMk cId="3373644988" sldId="264"/>
            <ac:picMk id="5" creationId="{32C1F40A-2EA8-4FE4-A503-B1888A1BCE68}"/>
          </ac:picMkLst>
        </pc:picChg>
      </pc:sldChg>
      <pc:sldChg chg="modSp new mod">
        <pc:chgData name="Amandine HUYGEBAERT" userId="15d57576-89f6-4d86-a0db-415c3eca9003" providerId="ADAL" clId="{8CE508FC-649A-4130-B58B-9A8FACDC8D6A}" dt="2021-05-21T15:01:08.696" v="1510" actId="20577"/>
        <pc:sldMkLst>
          <pc:docMk/>
          <pc:sldMk cId="935520540" sldId="265"/>
        </pc:sldMkLst>
        <pc:spChg chg="mod">
          <ac:chgData name="Amandine HUYGEBAERT" userId="15d57576-89f6-4d86-a0db-415c3eca9003" providerId="ADAL" clId="{8CE508FC-649A-4130-B58B-9A8FACDC8D6A}" dt="2021-05-21T15:01:08.696" v="1510" actId="20577"/>
          <ac:spMkLst>
            <pc:docMk/>
            <pc:sldMk cId="935520540" sldId="265"/>
            <ac:spMk id="2" creationId="{2C7B627A-25C4-40AB-9596-061CD6D86698}"/>
          </ac:spMkLst>
        </pc:spChg>
      </pc:sldChg>
      <pc:sldChg chg="modSp new mod">
        <pc:chgData name="Amandine HUYGEBAERT" userId="15d57576-89f6-4d86-a0db-415c3eca9003" providerId="ADAL" clId="{8CE508FC-649A-4130-B58B-9A8FACDC8D6A}" dt="2021-05-21T15:01:16.945" v="1535" actId="20577"/>
        <pc:sldMkLst>
          <pc:docMk/>
          <pc:sldMk cId="1445802074" sldId="266"/>
        </pc:sldMkLst>
        <pc:spChg chg="mod">
          <ac:chgData name="Amandine HUYGEBAERT" userId="15d57576-89f6-4d86-a0db-415c3eca9003" providerId="ADAL" clId="{8CE508FC-649A-4130-B58B-9A8FACDC8D6A}" dt="2021-05-21T15:01:16.945" v="1535" actId="20577"/>
          <ac:spMkLst>
            <pc:docMk/>
            <pc:sldMk cId="1445802074" sldId="266"/>
            <ac:spMk id="2" creationId="{8A5B5AAE-794D-4903-AAB1-57951FC28D08}"/>
          </ac:spMkLst>
        </pc:spChg>
      </pc:sldChg>
      <pc:sldMasterChg chg="del delSldLayout">
        <pc:chgData name="Amandine HUYGEBAERT" userId="15d57576-89f6-4d86-a0db-415c3eca9003" providerId="ADAL" clId="{8CE508FC-649A-4130-B58B-9A8FACDC8D6A}" dt="2021-05-21T14:12:54.141" v="111" actId="26606"/>
        <pc:sldMasterMkLst>
          <pc:docMk/>
          <pc:sldMasterMk cId="3805284115" sldId="2147483648"/>
        </pc:sldMasterMkLst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2508017659" sldId="2147483649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1754864867" sldId="2147483650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565656168" sldId="2147483651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932340614" sldId="2147483652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91942569" sldId="2147483653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016208242" sldId="2147483654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234041986" sldId="2147483655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958682300" sldId="2147483656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2485424226" sldId="2147483657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428044453" sldId="2147483658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694169419" sldId="2147483659"/>
          </pc:sldLayoutMkLst>
        </pc:sldLayoutChg>
      </pc:sldMasterChg>
      <pc:sldMasterChg chg="add addSldLayout">
        <pc:chgData name="Amandine HUYGEBAERT" userId="15d57576-89f6-4d86-a0db-415c3eca9003" providerId="ADAL" clId="{8CE508FC-649A-4130-B58B-9A8FACDC8D6A}" dt="2021-05-21T14:12:54.141" v="111" actId="26606"/>
        <pc:sldMasterMkLst>
          <pc:docMk/>
          <pc:sldMasterMk cId="2143107358" sldId="2147483731"/>
        </pc:sldMasterMkLst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985508878" sldId="2147483720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919364133" sldId="2147483721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245022023" sldId="2147483722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896870676" sldId="2147483723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6808109" sldId="2147483724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4055250874" sldId="2147483725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2995872379" sldId="2147483726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3004343482" sldId="2147483727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417196507" sldId="2147483728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4165410431" sldId="2147483729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802901368" sldId="214748373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6BA7F-0D4E-4FF5-943E-E601AE8A9A05}" type="datetimeFigureOut">
              <a:rPr lang="fr-BE" smtClean="0"/>
              <a:t>24-05-21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D10B0-B780-49BE-9C39-8138D167CC0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729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10B0-B780-49BE-9C39-8138D167CC05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366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10B0-B780-49BE-9C39-8138D167CC05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717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6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5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99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17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1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80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05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72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9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0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9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7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0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2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0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9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  <p:sldLayoutId id="2147484184" r:id="rId14"/>
    <p:sldLayoutId id="2147484185" r:id="rId15"/>
    <p:sldLayoutId id="2147484186" r:id="rId16"/>
    <p:sldLayoutId id="21474841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557DC-41A4-42DE-9BF3-93676E1BE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1857" y="2308561"/>
            <a:ext cx="6317998" cy="1120439"/>
          </a:xfrm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ASP_PROJECT_2021</a:t>
            </a:r>
            <a:b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“Take-away”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6EB5C1-1549-4991-AF6F-F5AA9B1D6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6589" y="3798384"/>
            <a:ext cx="6318000" cy="336503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r>
              <a:rPr lang="en-US" sz="2000" dirty="0"/>
              <a:t>By Di Falco Simon &amp; Huygebaert Amandine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027960-D34F-48EB-8393-9AA010ECCA23}"/>
              </a:ext>
            </a:extLst>
          </p:cNvPr>
          <p:cNvSpPr txBox="1"/>
          <p:nvPr/>
        </p:nvSpPr>
        <p:spPr>
          <a:xfrm>
            <a:off x="10484528" y="719091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S/A</a:t>
            </a:r>
          </a:p>
        </p:txBody>
      </p:sp>
    </p:spTree>
    <p:extLst>
      <p:ext uri="{BB962C8B-B14F-4D97-AF65-F5344CB8AC3E}">
        <p14:creationId xmlns:p14="http://schemas.microsoft.com/office/powerpoint/2010/main" val="310577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9060A-ACEF-4364-95C0-3BEEED1D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 : 2 / 2 of </a:t>
            </a:r>
            <a:r>
              <a:rPr lang="fr-BE" dirty="0" err="1"/>
              <a:t>own</a:t>
            </a: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451D0E-D649-481E-90C4-0CD156A656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9" y="2130641"/>
            <a:ext cx="11754035" cy="47939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0521FC0-7753-4D7C-85CD-16E10AF567BA}"/>
              </a:ext>
            </a:extLst>
          </p:cNvPr>
          <p:cNvSpPr txBox="1"/>
          <p:nvPr/>
        </p:nvSpPr>
        <p:spPr>
          <a:xfrm>
            <a:off x="1438183" y="172097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(2)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D33E6F-0E05-4A70-889D-B4EAD6E35EAF}"/>
              </a:ext>
            </a:extLst>
          </p:cNvPr>
          <p:cNvSpPr txBox="1"/>
          <p:nvPr/>
        </p:nvSpPr>
        <p:spPr>
          <a:xfrm>
            <a:off x="10617693" y="798990"/>
            <a:ext cx="356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5616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B627A-25C4-40AB-9596-061CD6D8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Demo</a:t>
            </a:r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5FF135-A94F-4B1F-98DC-7D2C758C8D24}"/>
              </a:ext>
            </a:extLst>
          </p:cNvPr>
          <p:cNvSpPr txBox="1"/>
          <p:nvPr/>
        </p:nvSpPr>
        <p:spPr>
          <a:xfrm>
            <a:off x="4660776" y="342900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Run ASP_PROJECT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E2EB265-1B31-47B6-A8EA-75E3B567BBA4}"/>
              </a:ext>
            </a:extLst>
          </p:cNvPr>
          <p:cNvSpPr txBox="1"/>
          <p:nvPr/>
        </p:nvSpPr>
        <p:spPr>
          <a:xfrm>
            <a:off x="10573305" y="8345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35520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B5AAE-794D-4903-AAB1-57951FC2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C0365-2313-487D-A629-FC2C8B0B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/>
              <a:t>Simon</a:t>
            </a:r>
          </a:p>
          <a:p>
            <a:endParaRPr lang="fr-BE" dirty="0"/>
          </a:p>
          <a:p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Amandine</a:t>
            </a:r>
          </a:p>
          <a:p>
            <a:pPr lvl="1"/>
            <a:r>
              <a:rPr lang="en-US" dirty="0"/>
              <a:t>Difficult to grasp the object concepts;</a:t>
            </a:r>
            <a:endParaRPr lang="fr-BE" dirty="0"/>
          </a:p>
          <a:p>
            <a:pPr lvl="1"/>
            <a:r>
              <a:rPr lang="fr-BE" dirty="0" err="1"/>
              <a:t>Handles</a:t>
            </a:r>
            <a:r>
              <a:rPr lang="fr-BE" dirty="0"/>
              <a:t> pressure </a:t>
            </a:r>
            <a:r>
              <a:rPr lang="fr-BE" dirty="0" err="1"/>
              <a:t>badly</a:t>
            </a:r>
            <a:r>
              <a:rPr lang="fr-BE" dirty="0"/>
              <a:t>;</a:t>
            </a:r>
          </a:p>
          <a:p>
            <a:pPr lvl="1"/>
            <a:r>
              <a:rPr lang="en-US" dirty="0"/>
              <a:t>we had a good communication;</a:t>
            </a:r>
          </a:p>
          <a:p>
            <a:pPr lvl="1"/>
            <a:r>
              <a:rPr lang="en-US" dirty="0"/>
              <a:t>I wanted to pass the project for August =&gt; discouraged</a:t>
            </a:r>
            <a:endParaRPr lang="fr-BE" dirty="0"/>
          </a:p>
          <a:p>
            <a:pPr marL="0" indent="0">
              <a:buNone/>
            </a:pPr>
            <a:r>
              <a:rPr lang="fr-BE" dirty="0"/>
              <a:t>	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F00C46-39CF-4C3D-A44C-4C8AB9120CD9}"/>
              </a:ext>
            </a:extLst>
          </p:cNvPr>
          <p:cNvSpPr txBox="1"/>
          <p:nvPr/>
        </p:nvSpPr>
        <p:spPr>
          <a:xfrm>
            <a:off x="10502283" y="736847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S/A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4580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5B415-AACF-45EC-9129-7B44C1C9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		</a:t>
            </a:r>
            <a:r>
              <a:rPr lang="fr-BE" dirty="0" err="1"/>
              <a:t>Statement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B58BB0-1408-4FCE-85A6-DB8C76A4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platform to enable a take-away system</a:t>
            </a:r>
          </a:p>
          <a:p>
            <a:pPr lvl="1"/>
            <a:r>
              <a:rPr lang="fr-BE" dirty="0" err="1"/>
              <a:t>Concerns</a:t>
            </a:r>
            <a:r>
              <a:rPr lang="fr-BE" dirty="0"/>
              <a:t> </a:t>
            </a:r>
            <a:r>
              <a:rPr lang="fr-BE" dirty="0" err="1"/>
              <a:t>several</a:t>
            </a:r>
            <a:r>
              <a:rPr lang="fr-BE" dirty="0"/>
              <a:t> restaurants;</a:t>
            </a:r>
            <a:endParaRPr lang="en-US" dirty="0"/>
          </a:p>
          <a:p>
            <a:pPr lvl="1"/>
            <a:r>
              <a:rPr lang="en-US" dirty="0"/>
              <a:t>A restaurant owner lists his restaurant menus and dishes;</a:t>
            </a:r>
          </a:p>
          <a:p>
            <a:pPr lvl="1"/>
            <a:r>
              <a:rPr lang="fr-BE" dirty="0"/>
              <a:t>Home </a:t>
            </a:r>
            <a:r>
              <a:rPr lang="fr-BE" dirty="0" err="1"/>
              <a:t>delivery</a:t>
            </a:r>
            <a:r>
              <a:rPr lang="fr-BE" dirty="0"/>
              <a:t> possible;</a:t>
            </a:r>
          </a:p>
          <a:p>
            <a:pPr lvl="1"/>
            <a:r>
              <a:rPr lang="en-US" dirty="0"/>
              <a:t>The customer can create an account</a:t>
            </a:r>
          </a:p>
          <a:p>
            <a:pPr lvl="1"/>
            <a:r>
              <a:rPr lang="en-US" dirty="0"/>
              <a:t>The connected customer can order</a:t>
            </a:r>
          </a:p>
          <a:p>
            <a:pPr lvl="1"/>
            <a:r>
              <a:rPr lang="en-US" dirty="0"/>
              <a:t>A visitor can consult the menus without authenticating himself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8B1E351-BFA4-4CB1-B7B0-44DDDD56594D}"/>
              </a:ext>
            </a:extLst>
          </p:cNvPr>
          <p:cNvSpPr txBox="1"/>
          <p:nvPr/>
        </p:nvSpPr>
        <p:spPr>
          <a:xfrm>
            <a:off x="10635449" y="7812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1599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09813-BE34-41F0-AEE3-9F9B869C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		</a:t>
            </a:r>
            <a:r>
              <a:rPr lang="fr-BE" dirty="0" err="1"/>
              <a:t>Analysis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7C86A-B79D-46D8-817D-58913449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74521"/>
            <a:ext cx="8825659" cy="3416300"/>
          </a:xfrm>
        </p:spPr>
        <p:txBody>
          <a:bodyPr>
            <a:normAutofit fontScale="70000" lnSpcReduction="20000"/>
          </a:bodyPr>
          <a:lstStyle/>
          <a:p>
            <a:r>
              <a:rPr lang="fr-BE" dirty="0" err="1"/>
              <a:t>Thinking</a:t>
            </a:r>
            <a:r>
              <a:rPr lang="fr-BE" dirty="0"/>
              <a:t> </a:t>
            </a:r>
            <a:r>
              <a:rPr lang="fr-BE" dirty="0" err="1"/>
              <a:t>before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program</a:t>
            </a:r>
          </a:p>
          <a:p>
            <a:pPr lvl="1"/>
            <a:r>
              <a:rPr lang="fr-BE" dirty="0" err="1"/>
              <a:t>object-oriented</a:t>
            </a:r>
            <a:r>
              <a:rPr lang="fr-BE" dirty="0"/>
              <a:t> </a:t>
            </a:r>
            <a:r>
              <a:rPr lang="fr-BE" dirty="0" err="1"/>
              <a:t>language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complex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Define</a:t>
            </a:r>
            <a:r>
              <a:rPr lang="fr-BE" dirty="0"/>
              <a:t> the scope of </a:t>
            </a:r>
            <a:r>
              <a:rPr lang="fr-BE" dirty="0" err="1"/>
              <a:t>work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the client </a:t>
            </a:r>
            <a:endParaRPr lang="fr-BE" dirty="0">
              <a:sym typeface="Wingdings" panose="05000000000000000000" pitchFamily="2" charset="2"/>
            </a:endParaRPr>
          </a:p>
          <a:p>
            <a:pPr lvl="1"/>
            <a:r>
              <a:rPr lang="fr-BE" dirty="0">
                <a:sym typeface="Wingdings" panose="05000000000000000000" pitchFamily="2" charset="2"/>
              </a:rPr>
              <a:t>COMMUNICATION ! 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Whit</a:t>
            </a:r>
            <a:r>
              <a:rPr lang="fr-BE" dirty="0"/>
              <a:t> </a:t>
            </a:r>
            <a:r>
              <a:rPr lang="fr-BE" dirty="0" err="1"/>
              <a:t>what</a:t>
            </a:r>
            <a:r>
              <a:rPr lang="fr-BE" dirty="0"/>
              <a:t>?</a:t>
            </a:r>
          </a:p>
          <a:p>
            <a:pPr lvl="1"/>
            <a:r>
              <a:rPr lang="fr-BE" dirty="0"/>
              <a:t>UML </a:t>
            </a:r>
            <a:r>
              <a:rPr lang="fr-BE" dirty="0" err="1"/>
              <a:t>language</a:t>
            </a:r>
            <a:endParaRPr lang="fr-BE" dirty="0"/>
          </a:p>
          <a:p>
            <a:pPr lvl="2"/>
            <a:r>
              <a:rPr lang="fr-BE" dirty="0"/>
              <a:t>Standard modeling </a:t>
            </a:r>
            <a:r>
              <a:rPr lang="fr-BE" dirty="0" err="1"/>
              <a:t>language</a:t>
            </a:r>
            <a:endParaRPr lang="fr-BE" dirty="0"/>
          </a:p>
          <a:p>
            <a:pPr lvl="1"/>
            <a:r>
              <a:rPr lang="fr-BE" dirty="0"/>
              <a:t>Diagram</a:t>
            </a:r>
          </a:p>
          <a:p>
            <a:pPr lvl="3"/>
            <a:r>
              <a:rPr lang="fr-BE" dirty="0"/>
              <a:t>It </a:t>
            </a:r>
            <a:r>
              <a:rPr lang="fr-BE" dirty="0" err="1"/>
              <a:t>exists</a:t>
            </a:r>
            <a:r>
              <a:rPr lang="fr-BE" dirty="0"/>
              <a:t> </a:t>
            </a:r>
            <a:r>
              <a:rPr lang="fr-BE" dirty="0" err="1"/>
              <a:t>thirteen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.</a:t>
            </a:r>
          </a:p>
          <a:p>
            <a:pPr lvl="3"/>
            <a:r>
              <a:rPr lang="fr-BE" dirty="0" err="1"/>
              <a:t>Three</a:t>
            </a:r>
            <a:r>
              <a:rPr lang="fr-BE" dirty="0"/>
              <a:t> of </a:t>
            </a:r>
            <a:r>
              <a:rPr lang="fr-BE" dirty="0" err="1"/>
              <a:t>them</a:t>
            </a:r>
            <a:r>
              <a:rPr lang="fr-BE" dirty="0"/>
              <a:t> </a:t>
            </a:r>
          </a:p>
          <a:p>
            <a:pPr lvl="4"/>
            <a:r>
              <a:rPr lang="fr-BE" dirty="0"/>
              <a:t> Use case </a:t>
            </a:r>
            <a:r>
              <a:rPr lang="fr-BE" dirty="0" err="1"/>
              <a:t>diagram</a:t>
            </a:r>
            <a:r>
              <a:rPr lang="fr-BE" dirty="0"/>
              <a:t>, class </a:t>
            </a:r>
            <a:r>
              <a:rPr lang="fr-BE" dirty="0" err="1"/>
              <a:t>diagram</a:t>
            </a:r>
            <a:r>
              <a:rPr lang="fr-BE" dirty="0"/>
              <a:t> and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2B9D61-21D1-4F29-9CC9-DF3F16ED3493}"/>
              </a:ext>
            </a:extLst>
          </p:cNvPr>
          <p:cNvSpPr txBox="1"/>
          <p:nvPr/>
        </p:nvSpPr>
        <p:spPr>
          <a:xfrm>
            <a:off x="10635449" y="65694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0443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F481D-CEC3-44F4-9A68-063ADD9D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Use case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ADA60C-DB64-4C9A-8824-655D24A38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249" y="2025159"/>
            <a:ext cx="8825659" cy="3416300"/>
          </a:xfrm>
        </p:spPr>
        <p:txBody>
          <a:bodyPr/>
          <a:lstStyle/>
          <a:p>
            <a:r>
              <a:rPr lang="fr-BE" dirty="0"/>
              <a:t>For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?</a:t>
            </a:r>
          </a:p>
          <a:p>
            <a:pPr lvl="1"/>
            <a:r>
              <a:rPr lang="fr-BE" dirty="0" err="1"/>
              <a:t>Starting</a:t>
            </a:r>
            <a:r>
              <a:rPr lang="fr-BE" dirty="0"/>
              <a:t> point</a:t>
            </a:r>
          </a:p>
          <a:p>
            <a:pPr lvl="1"/>
            <a:r>
              <a:rPr lang="fr-BE" dirty="0" err="1"/>
              <a:t>Presents</a:t>
            </a:r>
            <a:r>
              <a:rPr lang="fr-BE" dirty="0"/>
              <a:t> the </a:t>
            </a:r>
            <a:r>
              <a:rPr lang="fr-BE" dirty="0" err="1"/>
              <a:t>features</a:t>
            </a:r>
            <a:r>
              <a:rPr lang="fr-BE" dirty="0"/>
              <a:t> </a:t>
            </a:r>
            <a:r>
              <a:rPr lang="fr-BE" dirty="0" err="1"/>
              <a:t>clearly</a:t>
            </a:r>
            <a:r>
              <a:rPr lang="fr-BE" dirty="0"/>
              <a:t> to the </a:t>
            </a:r>
            <a:r>
              <a:rPr lang="fr-BE" dirty="0" err="1"/>
              <a:t>customer</a:t>
            </a:r>
            <a:endParaRPr lang="fr-BE" dirty="0"/>
          </a:p>
          <a:p>
            <a:r>
              <a:rPr lang="fr-BE" dirty="0"/>
              <a:t>How </a:t>
            </a:r>
            <a:r>
              <a:rPr lang="fr-BE" dirty="0" err="1"/>
              <a:t>does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work</a:t>
            </a:r>
            <a:r>
              <a:rPr lang="fr-BE" dirty="0"/>
              <a:t> ?</a:t>
            </a:r>
          </a:p>
          <a:p>
            <a:pPr lvl="1"/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ECFF55E-00F4-457F-A63E-0D5311AA920D}"/>
              </a:ext>
            </a:extLst>
          </p:cNvPr>
          <p:cNvSpPr txBox="1"/>
          <p:nvPr/>
        </p:nvSpPr>
        <p:spPr>
          <a:xfrm>
            <a:off x="715960" y="370016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Actor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0BD63F-9D1C-478E-9433-518003FA4F43}"/>
              </a:ext>
            </a:extLst>
          </p:cNvPr>
          <p:cNvSpPr txBox="1"/>
          <p:nvPr/>
        </p:nvSpPr>
        <p:spPr>
          <a:xfrm>
            <a:off x="2902869" y="370813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System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4309C7-3DD0-4852-9B54-451ADB67C0D1}"/>
              </a:ext>
            </a:extLst>
          </p:cNvPr>
          <p:cNvSpPr txBox="1"/>
          <p:nvPr/>
        </p:nvSpPr>
        <p:spPr>
          <a:xfrm>
            <a:off x="5567783" y="370016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Use case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AF199E7-9E63-4963-8A69-587030FCC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11" y="4109440"/>
            <a:ext cx="1533525" cy="15525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AD62A20-B482-4DEF-92D1-170A325E8CE1}"/>
              </a:ext>
            </a:extLst>
          </p:cNvPr>
          <p:cNvSpPr txBox="1"/>
          <p:nvPr/>
        </p:nvSpPr>
        <p:spPr>
          <a:xfrm>
            <a:off x="149048" y="5699013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</a:t>
            </a:r>
            <a:r>
              <a:rPr lang="fr-BE" sz="1400" dirty="0" err="1"/>
              <a:t>Who</a:t>
            </a:r>
            <a:r>
              <a:rPr lang="fr-BE" sz="1400" dirty="0"/>
              <a:t> use the system ? »</a:t>
            </a:r>
          </a:p>
          <a:p>
            <a:r>
              <a:rPr lang="fr-BE" sz="1400" dirty="0"/>
              <a:t>Not </a:t>
            </a:r>
            <a:r>
              <a:rPr lang="fr-BE" sz="1400" dirty="0" err="1"/>
              <a:t>always</a:t>
            </a:r>
            <a:r>
              <a:rPr lang="fr-BE" sz="1400" dirty="0"/>
              <a:t> humain !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BF13A69-C52F-47DD-9266-068D95624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618" y="4077467"/>
            <a:ext cx="1799206" cy="189534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34A6AA0-F5A2-4140-9C79-3FD5431363FB}"/>
              </a:ext>
            </a:extLst>
          </p:cNvPr>
          <p:cNvSpPr txBox="1"/>
          <p:nvPr/>
        </p:nvSpPr>
        <p:spPr>
          <a:xfrm>
            <a:off x="2474899" y="6037567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 </a:t>
            </a:r>
            <a:r>
              <a:rPr lang="fr-BE" sz="1400" dirty="0" err="1"/>
              <a:t>What</a:t>
            </a:r>
            <a:r>
              <a:rPr lang="fr-BE" sz="1400" dirty="0"/>
              <a:t> </a:t>
            </a:r>
            <a:r>
              <a:rPr lang="fr-BE" sz="1400" dirty="0" err="1"/>
              <a:t>is</a:t>
            </a:r>
            <a:r>
              <a:rPr lang="fr-BE" sz="1400" dirty="0"/>
              <a:t> the </a:t>
            </a:r>
            <a:r>
              <a:rPr lang="fr-BE" sz="1400" dirty="0" err="1"/>
              <a:t>project</a:t>
            </a:r>
            <a:r>
              <a:rPr lang="fr-BE" sz="1400" dirty="0"/>
              <a:t>? »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B883D77-C0F9-4765-B36E-DED9CEA191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45"/>
          <a:stretch/>
        </p:blipFill>
        <p:spPr>
          <a:xfrm>
            <a:off x="5231184" y="4238549"/>
            <a:ext cx="1897586" cy="69925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7E94181-C3DD-403D-9D9F-ABD1D3636DEF}"/>
              </a:ext>
            </a:extLst>
          </p:cNvPr>
          <p:cNvSpPr txBox="1"/>
          <p:nvPr/>
        </p:nvSpPr>
        <p:spPr>
          <a:xfrm>
            <a:off x="4413643" y="4937806"/>
            <a:ext cx="3692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</a:t>
            </a:r>
            <a:r>
              <a:rPr lang="en-US" sz="1400" dirty="0"/>
              <a:t>what can the actor do in the system?</a:t>
            </a:r>
            <a:r>
              <a:rPr lang="fr-BE" sz="1400" dirty="0"/>
              <a:t> »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51B1DD3-932D-45DD-B8F8-DFA4FEA79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4984" y="3210186"/>
            <a:ext cx="3969464" cy="321363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F8FB5164-E5A7-4A68-B511-4255CAC3770E}"/>
              </a:ext>
            </a:extLst>
          </p:cNvPr>
          <p:cNvSpPr txBox="1"/>
          <p:nvPr/>
        </p:nvSpPr>
        <p:spPr>
          <a:xfrm>
            <a:off x="9081856" y="2840854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Include</a:t>
            </a:r>
            <a:r>
              <a:rPr lang="fr-BE" dirty="0"/>
              <a:t> &amp; </a:t>
            </a:r>
            <a:r>
              <a:rPr lang="fr-BE" dirty="0" err="1"/>
              <a:t>extend</a:t>
            </a:r>
            <a:r>
              <a:rPr lang="fr-BE" dirty="0"/>
              <a:t> case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00CCF0-795D-4389-B3CD-9F0A22B6B542}"/>
              </a:ext>
            </a:extLst>
          </p:cNvPr>
          <p:cNvSpPr txBox="1"/>
          <p:nvPr/>
        </p:nvSpPr>
        <p:spPr>
          <a:xfrm>
            <a:off x="10599938" y="5948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4415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5E003-DB8E-46E9-8724-58724954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5397"/>
            <a:ext cx="8825659" cy="706964"/>
          </a:xfrm>
        </p:spPr>
        <p:txBody>
          <a:bodyPr/>
          <a:lstStyle/>
          <a:p>
            <a:r>
              <a:rPr lang="fr-BE" dirty="0"/>
              <a:t>					Use case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our</a:t>
            </a:r>
            <a:endParaRPr lang="fr-B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A7971A0-E333-4C3D-8E39-6C5B8840E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2" y="1084163"/>
            <a:ext cx="4662146" cy="5773837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F5E81CC-2493-444C-8BBB-A2873C2A57E2}"/>
              </a:ext>
            </a:extLst>
          </p:cNvPr>
          <p:cNvSpPr txBox="1"/>
          <p:nvPr/>
        </p:nvSpPr>
        <p:spPr>
          <a:xfrm>
            <a:off x="5971127" y="3616919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Customer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BF3FA6-B8FC-477D-97DA-7B3557165433}"/>
              </a:ext>
            </a:extLst>
          </p:cNvPr>
          <p:cNvSpPr txBox="1"/>
          <p:nvPr/>
        </p:nvSpPr>
        <p:spPr>
          <a:xfrm>
            <a:off x="8538014" y="36017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Restorer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D4A28D-EE9B-4F2D-B850-67C98637F3C7}"/>
              </a:ext>
            </a:extLst>
          </p:cNvPr>
          <p:cNvSpPr txBox="1"/>
          <p:nvPr/>
        </p:nvSpPr>
        <p:spPr>
          <a:xfrm>
            <a:off x="7506963" y="288691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Visitor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537C1A5-58D0-41E3-B801-3B381AFE2F26}"/>
              </a:ext>
            </a:extLst>
          </p:cNvPr>
          <p:cNvCxnSpPr>
            <a:stCxn id="6" idx="0"/>
          </p:cNvCxnSpPr>
          <p:nvPr/>
        </p:nvCxnSpPr>
        <p:spPr>
          <a:xfrm flipV="1">
            <a:off x="6637335" y="3241081"/>
            <a:ext cx="802152" cy="37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8299B9E-ED6B-4E9A-ABD3-42B003EB89B6}"/>
              </a:ext>
            </a:extLst>
          </p:cNvPr>
          <p:cNvCxnSpPr>
            <a:cxnSpLocks/>
          </p:cNvCxnSpPr>
          <p:nvPr/>
        </p:nvCxnSpPr>
        <p:spPr>
          <a:xfrm flipH="1" flipV="1">
            <a:off x="8398554" y="3241081"/>
            <a:ext cx="550138" cy="44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F88DEF0-4CF1-43FB-9B4C-84A3172B42D7}"/>
              </a:ext>
            </a:extLst>
          </p:cNvPr>
          <p:cNvSpPr txBox="1"/>
          <p:nvPr/>
        </p:nvSpPr>
        <p:spPr>
          <a:xfrm>
            <a:off x="5717219" y="51312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BE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899D91-91A1-443E-B336-888CC3ABA421}"/>
              </a:ext>
            </a:extLst>
          </p:cNvPr>
          <p:cNvSpPr txBox="1"/>
          <p:nvPr/>
        </p:nvSpPr>
        <p:spPr>
          <a:xfrm>
            <a:off x="10642996" y="568171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8581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54FA8-B4A2-4674-9538-77842D7D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88F31F-E66D-4204-BC6C-B0F9E702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91" y="2266616"/>
            <a:ext cx="8825659" cy="3416300"/>
          </a:xfrm>
        </p:spPr>
        <p:txBody>
          <a:bodyPr/>
          <a:lstStyle/>
          <a:p>
            <a:r>
              <a:rPr lang="fr-BE" dirty="0"/>
              <a:t>For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?</a:t>
            </a:r>
          </a:p>
          <a:p>
            <a:pPr lvl="1"/>
            <a:r>
              <a:rPr lang="fr-BE" dirty="0" err="1"/>
              <a:t>Models</a:t>
            </a:r>
            <a:r>
              <a:rPr lang="fr-BE" dirty="0"/>
              <a:t> </a:t>
            </a:r>
            <a:r>
              <a:rPr lang="fr-BE" dirty="0" err="1"/>
              <a:t>static</a:t>
            </a:r>
            <a:r>
              <a:rPr lang="fr-BE" dirty="0"/>
              <a:t> classes and interfaces and the </a:t>
            </a:r>
            <a:r>
              <a:rPr lang="fr-BE" dirty="0" err="1"/>
              <a:t>relationships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.</a:t>
            </a:r>
          </a:p>
          <a:p>
            <a:r>
              <a:rPr lang="fr-BE" dirty="0"/>
              <a:t>How </a:t>
            </a:r>
            <a:r>
              <a:rPr lang="fr-BE" dirty="0" err="1"/>
              <a:t>does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work</a:t>
            </a:r>
            <a:r>
              <a:rPr lang="fr-BE" dirty="0"/>
              <a:t> ?</a:t>
            </a:r>
          </a:p>
          <a:p>
            <a:pPr lvl="1"/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2977E6-5A49-48FB-9FA8-5D17F4CF7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38" y="4322231"/>
            <a:ext cx="1838325" cy="15621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71103D9-3057-4109-8C75-06C54A864856}"/>
              </a:ext>
            </a:extLst>
          </p:cNvPr>
          <p:cNvSpPr txBox="1"/>
          <p:nvPr/>
        </p:nvSpPr>
        <p:spPr>
          <a:xfrm>
            <a:off x="994732" y="413756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Class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2B9F34B-7BE3-402B-8515-0AEDFD153FA8}"/>
              </a:ext>
            </a:extLst>
          </p:cNvPr>
          <p:cNvCxnSpPr/>
          <p:nvPr/>
        </p:nvCxnSpPr>
        <p:spPr>
          <a:xfrm>
            <a:off x="1750067" y="4989250"/>
            <a:ext cx="79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5C602E6-09D9-42F6-9355-7EB9514B1E5E}"/>
              </a:ext>
            </a:extLst>
          </p:cNvPr>
          <p:cNvSpPr txBox="1"/>
          <p:nvPr/>
        </p:nvSpPr>
        <p:spPr>
          <a:xfrm>
            <a:off x="2512016" y="4804584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Privates</a:t>
            </a:r>
            <a:r>
              <a:rPr lang="fr-BE" dirty="0"/>
              <a:t> </a:t>
            </a:r>
            <a:r>
              <a:rPr lang="fr-BE" dirty="0" err="1"/>
              <a:t>attributes</a:t>
            </a:r>
            <a:endParaRPr lang="fr-BE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83DD419-7375-4005-BC38-42A6AD262C41}"/>
              </a:ext>
            </a:extLst>
          </p:cNvPr>
          <p:cNvCxnSpPr/>
          <p:nvPr/>
        </p:nvCxnSpPr>
        <p:spPr>
          <a:xfrm>
            <a:off x="1980515" y="5530788"/>
            <a:ext cx="727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18BE2D63-5111-47A2-9FD6-F8F667B5748B}"/>
              </a:ext>
            </a:extLst>
          </p:cNvPr>
          <p:cNvSpPr txBox="1"/>
          <p:nvPr/>
        </p:nvSpPr>
        <p:spPr>
          <a:xfrm>
            <a:off x="2829787" y="541429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Static</a:t>
            </a:r>
            <a:r>
              <a:rPr lang="fr-BE" dirty="0"/>
              <a:t> </a:t>
            </a:r>
            <a:r>
              <a:rPr lang="fr-BE" dirty="0" err="1"/>
              <a:t>operation</a:t>
            </a:r>
            <a:endParaRPr lang="fr-BE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B94737B-3BCE-48D0-91C5-9CE499EAC4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4" t="10654" r="8680" b="5311"/>
          <a:stretch/>
        </p:blipFill>
        <p:spPr>
          <a:xfrm>
            <a:off x="6933843" y="3858480"/>
            <a:ext cx="2503503" cy="2998433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2135924-15DD-4DDD-ABEF-8594B40CABFC}"/>
              </a:ext>
            </a:extLst>
          </p:cNvPr>
          <p:cNvCxnSpPr>
            <a:cxnSpLocks/>
          </p:cNvCxnSpPr>
          <p:nvPr/>
        </p:nvCxnSpPr>
        <p:spPr>
          <a:xfrm flipV="1">
            <a:off x="8060924" y="5736383"/>
            <a:ext cx="2064703" cy="4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7393479-2A68-4214-87AC-39409187C478}"/>
              </a:ext>
            </a:extLst>
          </p:cNvPr>
          <p:cNvSpPr txBox="1"/>
          <p:nvPr/>
        </p:nvSpPr>
        <p:spPr>
          <a:xfrm>
            <a:off x="10282914" y="551499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Association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A363B1-A8A5-41F4-AFF8-7760AFD50934}"/>
              </a:ext>
            </a:extLst>
          </p:cNvPr>
          <p:cNvSpPr txBox="1"/>
          <p:nvPr/>
        </p:nvSpPr>
        <p:spPr>
          <a:xfrm>
            <a:off x="10582183" y="66582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1346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6CD1F3B7-B461-455D-8091-15B4A08F8D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140"/>
            <a:ext cx="12191999" cy="572985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52744A-4444-458B-8BEE-D1500040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341" y="298966"/>
            <a:ext cx="8825659" cy="706964"/>
          </a:xfrm>
        </p:spPr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our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95491AB-7353-4867-899B-3E4AFBC9D384}"/>
              </a:ext>
            </a:extLst>
          </p:cNvPr>
          <p:cNvSpPr txBox="1"/>
          <p:nvPr/>
        </p:nvSpPr>
        <p:spPr>
          <a:xfrm>
            <a:off x="7160025" y="1128141"/>
            <a:ext cx="3640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generalization</a:t>
            </a:r>
            <a:r>
              <a:rPr lang="fr-BE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specification</a:t>
            </a:r>
            <a:endParaRPr lang="fr-BE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BE" sz="1500" dirty="0" err="1"/>
              <a:t>Restorer</a:t>
            </a:r>
            <a:r>
              <a:rPr lang="fr-BE" sz="1500" dirty="0"/>
              <a:t> and </a:t>
            </a:r>
            <a:r>
              <a:rPr lang="fr-BE" sz="1500" dirty="0" err="1"/>
              <a:t>customer</a:t>
            </a:r>
            <a:r>
              <a:rPr lang="fr-BE" sz="1500" dirty="0"/>
              <a:t> are </a:t>
            </a:r>
            <a:r>
              <a:rPr lang="fr-BE" sz="1500" dirty="0" err="1"/>
              <a:t>account</a:t>
            </a:r>
            <a:r>
              <a:rPr lang="fr-BE" sz="1500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018184-D607-405E-8176-909C20677A27}"/>
              </a:ext>
            </a:extLst>
          </p:cNvPr>
          <p:cNvSpPr txBox="1"/>
          <p:nvPr/>
        </p:nvSpPr>
        <p:spPr>
          <a:xfrm>
            <a:off x="7583567" y="3770382"/>
            <a:ext cx="20004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Aggregation</a:t>
            </a:r>
            <a:endParaRPr lang="fr-BE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195FF-6B35-40D5-8025-78202BA9A1D6}"/>
              </a:ext>
            </a:extLst>
          </p:cNvPr>
          <p:cNvSpPr txBox="1"/>
          <p:nvPr/>
        </p:nvSpPr>
        <p:spPr>
          <a:xfrm>
            <a:off x="7543059" y="3983343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err="1"/>
              <a:t>Order</a:t>
            </a:r>
            <a:r>
              <a:rPr lang="fr-BE" sz="1400" dirty="0"/>
              <a:t> </a:t>
            </a:r>
            <a:r>
              <a:rPr lang="fr-BE" sz="1400" dirty="0" err="1"/>
              <a:t>contains</a:t>
            </a:r>
            <a:r>
              <a:rPr lang="fr-BE" sz="1400" dirty="0"/>
              <a:t> </a:t>
            </a:r>
            <a:r>
              <a:rPr lang="fr-BE" sz="1400" dirty="0" err="1"/>
              <a:t>meals</a:t>
            </a:r>
            <a:endParaRPr lang="fr-BE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25B2505-DAA7-48F1-8958-BD68D6BA16EF}"/>
              </a:ext>
            </a:extLst>
          </p:cNvPr>
          <p:cNvSpPr txBox="1"/>
          <p:nvPr/>
        </p:nvSpPr>
        <p:spPr>
          <a:xfrm>
            <a:off x="2798462" y="2945070"/>
            <a:ext cx="6595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</a:t>
            </a:r>
          </a:p>
          <a:p>
            <a:r>
              <a:rPr lang="en-US" sz="1500" dirty="0"/>
              <a:t>The meals belong to the restaurant and if it is destroyed they are also</a:t>
            </a:r>
            <a:endParaRPr lang="fr-BE" sz="15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939D4E8-1B8C-4E61-A1C6-96D8D2E81108}"/>
              </a:ext>
            </a:extLst>
          </p:cNvPr>
          <p:cNvSpPr txBox="1"/>
          <p:nvPr/>
        </p:nvSpPr>
        <p:spPr>
          <a:xfrm>
            <a:off x="10679837" y="7723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7140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72859-6EBE-4E3E-971E-53FE8119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62176-D48C-43C2-B937-F3EABA8B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22237"/>
            <a:ext cx="8825659" cy="3416300"/>
          </a:xfrm>
        </p:spPr>
        <p:txBody>
          <a:bodyPr/>
          <a:lstStyle/>
          <a:p>
            <a:r>
              <a:rPr lang="en-US" dirty="0"/>
              <a:t>Interaction diagram. </a:t>
            </a:r>
          </a:p>
          <a:p>
            <a:pPr lvl="1"/>
            <a:r>
              <a:rPr lang="en-US" dirty="0"/>
              <a:t>Shows the behavior of the system through the interaction between the objects that compose it. </a:t>
            </a:r>
          </a:p>
          <a:p>
            <a:pPr lvl="1"/>
            <a:r>
              <a:rPr lang="en-US" dirty="0"/>
              <a:t>The objects will create and interact with each other.</a:t>
            </a:r>
          </a:p>
          <a:p>
            <a:pPr lvl="1"/>
            <a:r>
              <a:rPr lang="fr-BE" dirty="0"/>
              <a:t>Shows the interactions of </a:t>
            </a:r>
            <a:r>
              <a:rPr lang="fr-BE" dirty="0" err="1"/>
              <a:t>objects</a:t>
            </a:r>
            <a:r>
              <a:rPr lang="fr-BE" dirty="0"/>
              <a:t> in a use case.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8CFEDD-1F3D-4183-9E69-0A14D5BE52D1}"/>
              </a:ext>
            </a:extLst>
          </p:cNvPr>
          <p:cNvPicPr/>
          <p:nvPr/>
        </p:nvPicPr>
        <p:blipFill rotWithShape="1">
          <a:blip r:embed="rId2"/>
          <a:srcRect t="30364" r="41997" b="11645"/>
          <a:stretch/>
        </p:blipFill>
        <p:spPr bwMode="auto">
          <a:xfrm>
            <a:off x="731058" y="5301253"/>
            <a:ext cx="3338195" cy="1267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6B2083B-AEA0-4C9B-85BA-49C31F8D04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6080" y="5154568"/>
            <a:ext cx="1843405" cy="14141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8EAEA4-4B48-4385-973A-4C8CD3419C8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79895" y="5765438"/>
            <a:ext cx="3346450" cy="8032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880225F-B49B-4B5F-B5A4-77E41469F1A2}"/>
              </a:ext>
            </a:extLst>
          </p:cNvPr>
          <p:cNvSpPr txBox="1"/>
          <p:nvPr/>
        </p:nvSpPr>
        <p:spPr>
          <a:xfrm>
            <a:off x="1224192" y="458975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Diagram </a:t>
            </a:r>
            <a:r>
              <a:rPr lang="fr-BE" dirty="0" err="1"/>
              <a:t>sequence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8DC3F2-70FE-4A0B-919C-02BDDE0F1295}"/>
              </a:ext>
            </a:extLst>
          </p:cNvPr>
          <p:cNvSpPr txBox="1"/>
          <p:nvPr/>
        </p:nvSpPr>
        <p:spPr>
          <a:xfrm>
            <a:off x="4462310" y="4247472"/>
            <a:ext cx="1814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Object </a:t>
            </a:r>
            <a:br>
              <a:rPr lang="fr-BE" dirty="0"/>
            </a:br>
            <a:r>
              <a:rPr lang="fr-BE" dirty="0"/>
              <a:t>Activation box</a:t>
            </a:r>
            <a:br>
              <a:rPr lang="fr-BE" dirty="0"/>
            </a:br>
            <a:r>
              <a:rPr lang="fr-BE" dirty="0" err="1"/>
              <a:t>Lifeline</a:t>
            </a:r>
            <a:endParaRPr lang="fr-BE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6D54FC-9BFD-4E14-9477-54DC9E37F46B}"/>
              </a:ext>
            </a:extLst>
          </p:cNvPr>
          <p:cNvSpPr txBox="1"/>
          <p:nvPr/>
        </p:nvSpPr>
        <p:spPr>
          <a:xfrm>
            <a:off x="9055066" y="4524471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Dialog</a:t>
            </a:r>
            <a:endParaRPr lang="fr-BE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4A5E0A-A52D-4BE9-85CB-051DFA75E64D}"/>
              </a:ext>
            </a:extLst>
          </p:cNvPr>
          <p:cNvSpPr txBox="1"/>
          <p:nvPr/>
        </p:nvSpPr>
        <p:spPr>
          <a:xfrm>
            <a:off x="10564427" y="7812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416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279E2-2FCC-48D8-AB3B-5610FD34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 : 1 / 2 of </a:t>
            </a:r>
            <a:r>
              <a:rPr lang="fr-BE" dirty="0" err="1"/>
              <a:t>own</a:t>
            </a:r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3D59C9-36E8-4C7B-A84E-B2CB6EB8DC6C}"/>
              </a:ext>
            </a:extLst>
          </p:cNvPr>
          <p:cNvSpPr txBox="1"/>
          <p:nvPr/>
        </p:nvSpPr>
        <p:spPr>
          <a:xfrm>
            <a:off x="1899821" y="212711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(1)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D9D5C4D-6B54-42CB-A646-5AEEE94A876E}"/>
              </a:ext>
            </a:extLst>
          </p:cNvPr>
          <p:cNvSpPr txBox="1"/>
          <p:nvPr/>
        </p:nvSpPr>
        <p:spPr>
          <a:xfrm>
            <a:off x="10644326" y="807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73644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189</TotalTime>
  <Words>393</Words>
  <Application>Microsoft Office PowerPoint</Application>
  <PresentationFormat>Grand écran</PresentationFormat>
  <Paragraphs>99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Salle d’ions</vt:lpstr>
      <vt:lpstr>ASP_PROJECT_2021  “Take-away”</vt:lpstr>
      <vt:lpstr>       Statement</vt:lpstr>
      <vt:lpstr>       Analysis</vt:lpstr>
      <vt:lpstr>     Use case diagram : theory</vt:lpstr>
      <vt:lpstr>     Use case diagram : our</vt:lpstr>
      <vt:lpstr>Class diagram : theory</vt:lpstr>
      <vt:lpstr>Class diagram : our</vt:lpstr>
      <vt:lpstr>Sequence diagram : theory</vt:lpstr>
      <vt:lpstr>Sequence diagram : 1 / 2 of own</vt:lpstr>
      <vt:lpstr>Sequence diagram : 2 / 2 of own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ASP_PROJECT_2021  “TakeAway”</dc:title>
  <dc:creator>Gabriel Huygebaert</dc:creator>
  <cp:lastModifiedBy>Gabriel Huygebaert</cp:lastModifiedBy>
  <cp:revision>14</cp:revision>
  <dcterms:created xsi:type="dcterms:W3CDTF">2021-05-21T13:50:20Z</dcterms:created>
  <dcterms:modified xsi:type="dcterms:W3CDTF">2021-05-24T12:19:32Z</dcterms:modified>
</cp:coreProperties>
</file>