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24-05-21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17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027960-D34F-48EB-8393-9AA010ECCA23}"/>
              </a:ext>
            </a:extLst>
          </p:cNvPr>
          <p:cNvSpPr txBox="1"/>
          <p:nvPr/>
        </p:nvSpPr>
        <p:spPr>
          <a:xfrm>
            <a:off x="10484528" y="7190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9060A-ACEF-4364-95C0-3BEEED1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2 / 2 of </a:t>
            </a:r>
            <a:r>
              <a:rPr lang="fr-BE" dirty="0" err="1"/>
              <a:t>own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521FC0-7753-4D7C-85CD-16E10AF567BA}"/>
              </a:ext>
            </a:extLst>
          </p:cNvPr>
          <p:cNvSpPr txBox="1"/>
          <p:nvPr/>
        </p:nvSpPr>
        <p:spPr>
          <a:xfrm>
            <a:off x="0" y="107036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D33E6F-0E05-4A70-889D-B4EAD6E35EAF}"/>
              </a:ext>
            </a:extLst>
          </p:cNvPr>
          <p:cNvSpPr txBox="1"/>
          <p:nvPr/>
        </p:nvSpPr>
        <p:spPr>
          <a:xfrm>
            <a:off x="10617693" y="798990"/>
            <a:ext cx="35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135E6F-17C2-45C0-9219-F48E456BE6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634"/>
            <a:ext cx="12191999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4660776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2EB265-1B31-47B6-A8EA-75E3B567BBA4}"/>
              </a:ext>
            </a:extLst>
          </p:cNvPr>
          <p:cNvSpPr txBox="1"/>
          <p:nvPr/>
        </p:nvSpPr>
        <p:spPr>
          <a:xfrm>
            <a:off x="10573305" y="8345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F00C46-39CF-4C3D-A44C-4C8AB9120CD9}"/>
              </a:ext>
            </a:extLst>
          </p:cNvPr>
          <p:cNvSpPr txBox="1"/>
          <p:nvPr/>
        </p:nvSpPr>
        <p:spPr>
          <a:xfrm>
            <a:off x="10502283" y="736847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B1E351-BFA4-4CB1-B7B0-44DDDD56594D}"/>
              </a:ext>
            </a:extLst>
          </p:cNvPr>
          <p:cNvSpPr txBox="1"/>
          <p:nvPr/>
        </p:nvSpPr>
        <p:spPr>
          <a:xfrm>
            <a:off x="10635449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B9D61-21D1-4F29-9CC9-DF3F16ED3493}"/>
              </a:ext>
            </a:extLst>
          </p:cNvPr>
          <p:cNvSpPr txBox="1"/>
          <p:nvPr/>
        </p:nvSpPr>
        <p:spPr>
          <a:xfrm>
            <a:off x="10635449" y="656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00CCF0-795D-4389-B3CD-9F0A22B6B542}"/>
              </a:ext>
            </a:extLst>
          </p:cNvPr>
          <p:cNvSpPr txBox="1"/>
          <p:nvPr/>
        </p:nvSpPr>
        <p:spPr>
          <a:xfrm>
            <a:off x="10599938" y="594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7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971A0-E333-4C3D-8E39-6C5B8840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1084163"/>
            <a:ext cx="4662146" cy="577383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5971127" y="361691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8538014" y="36017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7506963" y="288691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6637335" y="3241081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8398554" y="3241081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5717219" y="5131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99D91-91A1-443E-B336-888CC3ABA421}"/>
              </a:ext>
            </a:extLst>
          </p:cNvPr>
          <p:cNvSpPr txBox="1"/>
          <p:nvPr/>
        </p:nvSpPr>
        <p:spPr>
          <a:xfrm>
            <a:off x="10642996" y="56817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363B1-A8A5-41F4-AFF8-7760AFD50934}"/>
              </a:ext>
            </a:extLst>
          </p:cNvPr>
          <p:cNvSpPr txBox="1"/>
          <p:nvPr/>
        </p:nvSpPr>
        <p:spPr>
          <a:xfrm>
            <a:off x="10582183" y="66582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CD1F3B7-B461-455D-8091-15B4A08F8D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40"/>
            <a:ext cx="12191999" cy="57298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41" y="298966"/>
            <a:ext cx="8825659" cy="706964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7160025" y="1128141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583567" y="3770382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543059" y="3983343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2798462" y="2945070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39D4E8-1B8C-4E61-A1C6-96D8D2E81108}"/>
              </a:ext>
            </a:extLst>
          </p:cNvPr>
          <p:cNvSpPr txBox="1"/>
          <p:nvPr/>
        </p:nvSpPr>
        <p:spPr>
          <a:xfrm>
            <a:off x="10679837" y="7723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4A5E0A-A52D-4BE9-85CB-051DFA75E64D}"/>
              </a:ext>
            </a:extLst>
          </p:cNvPr>
          <p:cNvSpPr txBox="1"/>
          <p:nvPr/>
        </p:nvSpPr>
        <p:spPr>
          <a:xfrm>
            <a:off x="10564427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1 / 2 of </a:t>
            </a:r>
            <a:r>
              <a:rPr lang="fr-BE" dirty="0" err="1"/>
              <a:t>own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9D5C4D-6B54-42CB-A646-5AEEE94A876E}"/>
              </a:ext>
            </a:extLst>
          </p:cNvPr>
          <p:cNvSpPr txBox="1"/>
          <p:nvPr/>
        </p:nvSpPr>
        <p:spPr>
          <a:xfrm>
            <a:off x="10644326" y="80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316</TotalTime>
  <Words>393</Words>
  <Application>Microsoft Office PowerPoint</Application>
  <PresentationFormat>Grand écran</PresentationFormat>
  <Paragraphs>99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 our</vt:lpstr>
      <vt:lpstr>Class diagram : theory</vt:lpstr>
      <vt:lpstr>Class diagram : our</vt:lpstr>
      <vt:lpstr>Sequence diagram : theory</vt:lpstr>
      <vt:lpstr>Sequence diagram : 1 / 2 of own</vt:lpstr>
      <vt:lpstr>Sequence diagram : 2 / 2 of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Gabriel Huygebaert</cp:lastModifiedBy>
  <cp:revision>17</cp:revision>
  <dcterms:created xsi:type="dcterms:W3CDTF">2021-05-21T13:50:20Z</dcterms:created>
  <dcterms:modified xsi:type="dcterms:W3CDTF">2021-05-24T14:42:20Z</dcterms:modified>
</cp:coreProperties>
</file>