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24-05-21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679E6-490C-4354-B575-1025E3B1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3817398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endParaRPr lang="fr-BE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5397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7971A0-E333-4C3D-8E39-6C5B8840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" y="1084163"/>
            <a:ext cx="4662146" cy="577383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5971127" y="361691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8538014" y="36017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7506963" y="288691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6637335" y="3241081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8398554" y="3241081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5717219" y="5131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D1F3B7-B461-455D-8091-15B4A08F8D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40"/>
            <a:ext cx="12191999" cy="57298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1128141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583567" y="3770382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543059" y="398334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798462" y="2945070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two</a:t>
            </a:r>
            <a:r>
              <a:rPr lang="fr-BE" dirty="0"/>
              <a:t> of </a:t>
            </a:r>
            <a:r>
              <a:rPr lang="fr-BE" dirty="0" err="1"/>
              <a:t>our</a:t>
            </a:r>
            <a:r>
              <a:rPr lang="fr-BE" dirty="0"/>
              <a:t> </a:t>
            </a:r>
            <a:r>
              <a:rPr lang="fr-BE" dirty="0" err="1"/>
              <a:t>own</a:t>
            </a:r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1F40A-2EA8-4FE4-A503-B1888A1BC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4" b="1720"/>
          <a:stretch/>
        </p:blipFill>
        <p:spPr>
          <a:xfrm>
            <a:off x="6643456" y="2037425"/>
            <a:ext cx="5548544" cy="4820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8A9042-9870-40F1-84FE-207E3954811B}"/>
              </a:ext>
            </a:extLst>
          </p:cNvPr>
          <p:cNvSpPr txBox="1"/>
          <p:nvPr/>
        </p:nvSpPr>
        <p:spPr>
          <a:xfrm>
            <a:off x="8282867" y="175777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368</Words>
  <Application>Microsoft Office PowerPoint</Application>
  <PresentationFormat>Grand écran</PresentationFormat>
  <Paragraphs>86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 our</vt:lpstr>
      <vt:lpstr>Class diagram : theory</vt:lpstr>
      <vt:lpstr>Class diagram : our</vt:lpstr>
      <vt:lpstr>Sequence diagram : theory</vt:lpstr>
      <vt:lpstr>Sequence diagram : two of our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Gabriel Huygebaert</cp:lastModifiedBy>
  <cp:revision>12</cp:revision>
  <dcterms:created xsi:type="dcterms:W3CDTF">2021-05-21T13:50:20Z</dcterms:created>
  <dcterms:modified xsi:type="dcterms:W3CDTF">2021-05-24T11:14:07Z</dcterms:modified>
</cp:coreProperties>
</file>