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69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25-05-21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17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027960-D34F-48EB-8393-9AA010ECCA23}"/>
              </a:ext>
            </a:extLst>
          </p:cNvPr>
          <p:cNvSpPr txBox="1"/>
          <p:nvPr/>
        </p:nvSpPr>
        <p:spPr>
          <a:xfrm>
            <a:off x="10484528" y="7190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89AFC5-D581-4391-8DD2-9A7A03D8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" y="423065"/>
            <a:ext cx="1118586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2082" y="-42149"/>
            <a:ext cx="8824912" cy="708025"/>
          </a:xfrm>
        </p:spPr>
        <p:txBody>
          <a:bodyPr/>
          <a:lstStyle/>
          <a:p>
            <a:r>
              <a:rPr lang="fr-BE" dirty="0">
                <a:solidFill>
                  <a:schemeClr val="accent3"/>
                </a:solidFill>
              </a:rPr>
              <a:t>Class </a:t>
            </a:r>
            <a:r>
              <a:rPr lang="fr-BE" dirty="0" err="1">
                <a:solidFill>
                  <a:schemeClr val="accent3"/>
                </a:solidFill>
              </a:rPr>
              <a:t>diagram</a:t>
            </a:r>
            <a:r>
              <a:rPr lang="fr-BE" dirty="0">
                <a:solidFill>
                  <a:schemeClr val="accent3"/>
                </a:solidFill>
              </a:rPr>
              <a:t> : </a:t>
            </a:r>
            <a:r>
              <a:rPr lang="fr-BE" dirty="0" err="1">
                <a:solidFill>
                  <a:schemeClr val="accent3"/>
                </a:solidFill>
              </a:rPr>
              <a:t>our</a:t>
            </a:r>
            <a:endParaRPr lang="fr-BE" dirty="0">
              <a:solidFill>
                <a:schemeClr val="accent3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704458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477035" y="3450123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081421" y="3808095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3712862" y="4214277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39D4E8-1B8C-4E61-A1C6-96D8D2E81108}"/>
              </a:ext>
            </a:extLst>
          </p:cNvPr>
          <p:cNvSpPr txBox="1"/>
          <p:nvPr/>
        </p:nvSpPr>
        <p:spPr>
          <a:xfrm>
            <a:off x="10679837" y="7723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4A5E0A-A52D-4BE9-85CB-051DFA75E64D}"/>
              </a:ext>
            </a:extLst>
          </p:cNvPr>
          <p:cNvSpPr txBox="1"/>
          <p:nvPr/>
        </p:nvSpPr>
        <p:spPr>
          <a:xfrm>
            <a:off x="10564427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1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9D5C4D-6B54-42CB-A646-5AEEE94A876E}"/>
              </a:ext>
            </a:extLst>
          </p:cNvPr>
          <p:cNvSpPr txBox="1"/>
          <p:nvPr/>
        </p:nvSpPr>
        <p:spPr>
          <a:xfrm>
            <a:off x="10644326" y="80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F86B7-D27D-4AF6-A8F8-45C135FDB0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400" y="2496444"/>
            <a:ext cx="10020300" cy="4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9060A-ACEF-4364-95C0-3BEEED1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2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521FC0-7753-4D7C-85CD-16E10AF567BA}"/>
              </a:ext>
            </a:extLst>
          </p:cNvPr>
          <p:cNvSpPr txBox="1"/>
          <p:nvPr/>
        </p:nvSpPr>
        <p:spPr>
          <a:xfrm>
            <a:off x="0" y="10703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D33E6F-0E05-4A70-889D-B4EAD6E35EAF}"/>
              </a:ext>
            </a:extLst>
          </p:cNvPr>
          <p:cNvSpPr txBox="1"/>
          <p:nvPr/>
        </p:nvSpPr>
        <p:spPr>
          <a:xfrm>
            <a:off x="10617693" y="798990"/>
            <a:ext cx="35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135E6F-17C2-45C0-9219-F48E456BE6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634"/>
            <a:ext cx="12191999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4660776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2EB265-1B31-47B6-A8EA-75E3B567BBA4}"/>
              </a:ext>
            </a:extLst>
          </p:cNvPr>
          <p:cNvSpPr txBox="1"/>
          <p:nvPr/>
        </p:nvSpPr>
        <p:spPr>
          <a:xfrm>
            <a:off x="10573305" y="8345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pPr lvl="1"/>
            <a:r>
              <a:rPr lang="fr-BE" dirty="0" err="1"/>
              <a:t>Difficulties</a:t>
            </a:r>
            <a:r>
              <a:rPr lang="fr-BE" dirty="0"/>
              <a:t> to do the </a:t>
            </a:r>
            <a:r>
              <a:rPr lang="fr-BE" dirty="0" err="1"/>
              <a:t>diagrams</a:t>
            </a:r>
            <a:r>
              <a:rPr lang="fr-BE" dirty="0"/>
              <a:t> </a:t>
            </a:r>
          </a:p>
          <a:p>
            <a:pPr lvl="1"/>
            <a:r>
              <a:rPr lang="fr-BE" dirty="0" err="1"/>
              <a:t>Interresting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F00C46-39CF-4C3D-A44C-4C8AB9120CD9}"/>
              </a:ext>
            </a:extLst>
          </p:cNvPr>
          <p:cNvSpPr txBox="1"/>
          <p:nvPr/>
        </p:nvSpPr>
        <p:spPr>
          <a:xfrm>
            <a:off x="10502283" y="73684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B1E351-BFA4-4CB1-B7B0-44DDDD56594D}"/>
              </a:ext>
            </a:extLst>
          </p:cNvPr>
          <p:cNvSpPr txBox="1"/>
          <p:nvPr/>
        </p:nvSpPr>
        <p:spPr>
          <a:xfrm>
            <a:off x="10635449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B9D61-21D1-4F29-9CC9-DF3F16ED3493}"/>
              </a:ext>
            </a:extLst>
          </p:cNvPr>
          <p:cNvSpPr txBox="1"/>
          <p:nvPr/>
        </p:nvSpPr>
        <p:spPr>
          <a:xfrm>
            <a:off x="10635449" y="656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0CCF0-795D-4389-B3CD-9F0A22B6B542}"/>
              </a:ext>
            </a:extLst>
          </p:cNvPr>
          <p:cNvSpPr txBox="1"/>
          <p:nvPr/>
        </p:nvSpPr>
        <p:spPr>
          <a:xfrm>
            <a:off x="10599938" y="594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20" y="1003893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3626756" y="326669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6193643" y="325152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5113254" y="2521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4292964" y="2890852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6054183" y="2890852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3291519" y="4760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99D91-91A1-443E-B336-888CC3ABA421}"/>
              </a:ext>
            </a:extLst>
          </p:cNvPr>
          <p:cNvSpPr txBox="1"/>
          <p:nvPr/>
        </p:nvSpPr>
        <p:spPr>
          <a:xfrm>
            <a:off x="10642996" y="56817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  <a:p>
            <a:endParaRPr lang="fr-BE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EADF20B-E705-41BD-ADC2-A5128030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260" y="3885607"/>
            <a:ext cx="8825659" cy="238819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/>
              <a:t>Generalization</a:t>
            </a:r>
            <a:r>
              <a:rPr lang="fr-BE" u="sng" dirty="0"/>
              <a:t> </a:t>
            </a:r>
          </a:p>
          <a:p>
            <a:pPr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customer</a:t>
            </a:r>
            <a:r>
              <a:rPr lang="fr-BE" dirty="0"/>
              <a:t> and </a:t>
            </a:r>
            <a:r>
              <a:rPr lang="fr-BE" dirty="0" err="1"/>
              <a:t>restorer</a:t>
            </a:r>
            <a:r>
              <a:rPr lang="fr-BE" dirty="0"/>
              <a:t> can do </a:t>
            </a:r>
            <a:r>
              <a:rPr lang="fr-BE" dirty="0" err="1"/>
              <a:t>everything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a </a:t>
            </a:r>
            <a:r>
              <a:rPr lang="fr-BE" dirty="0" err="1"/>
              <a:t>visitor</a:t>
            </a:r>
            <a:r>
              <a:rPr lang="fr-BE" dirty="0"/>
              <a:t> can do</a:t>
            </a:r>
          </a:p>
          <a:p>
            <a:pPr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visitor</a:t>
            </a:r>
            <a:r>
              <a:rPr lang="fr-BE" dirty="0"/>
              <a:t> </a:t>
            </a:r>
            <a:r>
              <a:rPr lang="fr-BE" dirty="0" err="1"/>
              <a:t>can’t</a:t>
            </a:r>
            <a:r>
              <a:rPr lang="fr-BE" dirty="0"/>
              <a:t> do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customer</a:t>
            </a:r>
            <a:r>
              <a:rPr lang="fr-BE" dirty="0"/>
              <a:t> an a </a:t>
            </a:r>
            <a:r>
              <a:rPr lang="fr-BE" dirty="0" err="1"/>
              <a:t>restorer</a:t>
            </a:r>
            <a:r>
              <a:rPr lang="fr-BE" dirty="0"/>
              <a:t> can do</a:t>
            </a:r>
          </a:p>
          <a:p>
            <a:pPr>
              <a:buFontTx/>
              <a:buChar char="-"/>
            </a:pPr>
            <a:r>
              <a:rPr lang="fr-BE" dirty="0" err="1"/>
              <a:t>Inheritance</a:t>
            </a:r>
            <a:r>
              <a:rPr lang="fr-BE" dirty="0"/>
              <a:t> :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visitor</a:t>
            </a:r>
            <a:r>
              <a:rPr lang="fr-BE" dirty="0"/>
              <a:t> to </a:t>
            </a:r>
            <a:r>
              <a:rPr lang="fr-BE" dirty="0" err="1"/>
              <a:t>customer</a:t>
            </a:r>
            <a:r>
              <a:rPr lang="fr-BE" dirty="0"/>
              <a:t>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A8738BB-E5D9-46C8-A530-24B4D909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204667"/>
            <a:ext cx="5372257" cy="66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4635021-4073-4114-A865-7737A2F06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7" b="56667"/>
          <a:stretch/>
        </p:blipFill>
        <p:spPr>
          <a:xfrm>
            <a:off x="419820" y="814916"/>
            <a:ext cx="9763993" cy="52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DB02B0D-EA54-4CF7-B387-75F8120FBA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609" r="18"/>
          <a:stretch/>
        </p:blipFill>
        <p:spPr>
          <a:xfrm>
            <a:off x="1028700" y="352106"/>
            <a:ext cx="8969375" cy="6153788"/>
          </a:xfrm>
        </p:spPr>
      </p:pic>
    </p:spTree>
    <p:extLst>
      <p:ext uri="{BB962C8B-B14F-4D97-AF65-F5344CB8AC3E}">
        <p14:creationId xmlns:p14="http://schemas.microsoft.com/office/powerpoint/2010/main" val="130595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363B1-A8A5-41F4-AFF8-7760AFD50934}"/>
              </a:ext>
            </a:extLst>
          </p:cNvPr>
          <p:cNvSpPr txBox="1"/>
          <p:nvPr/>
        </p:nvSpPr>
        <p:spPr>
          <a:xfrm>
            <a:off x="10582183" y="66582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</TotalTime>
  <Words>429</Words>
  <Application>Microsoft Office PowerPoint</Application>
  <PresentationFormat>Grand écran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</vt:lpstr>
      <vt:lpstr>Présentation PowerPoint</vt:lpstr>
      <vt:lpstr>Présentation PowerPoint</vt:lpstr>
      <vt:lpstr>Présentation PowerPoint</vt:lpstr>
      <vt:lpstr>Class diagram : theory</vt:lpstr>
      <vt:lpstr>Class diagram : our</vt:lpstr>
      <vt:lpstr>Sequence diagram : theory</vt:lpstr>
      <vt:lpstr>Sequence diagram : 1 / 2 of own</vt:lpstr>
      <vt:lpstr>Sequence diagram : 2 / 2 of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Simon Di falco</cp:lastModifiedBy>
  <cp:revision>26</cp:revision>
  <dcterms:created xsi:type="dcterms:W3CDTF">2021-05-21T13:50:20Z</dcterms:created>
  <dcterms:modified xsi:type="dcterms:W3CDTF">2021-05-25T07:39:51Z</dcterms:modified>
</cp:coreProperties>
</file>