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9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D8CE-1BFC-4308-B589-21D24837C5A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14FD-22C7-492D-AC9A-0D1C3B1B7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D8CE-1BFC-4308-B589-21D24837C5A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14FD-22C7-492D-AC9A-0D1C3B1B7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D8CE-1BFC-4308-B589-21D24837C5A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14FD-22C7-492D-AC9A-0D1C3B1B7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1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D8CE-1BFC-4308-B589-21D24837C5A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14FD-22C7-492D-AC9A-0D1C3B1B7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6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D8CE-1BFC-4308-B589-21D24837C5A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14FD-22C7-492D-AC9A-0D1C3B1B7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2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D8CE-1BFC-4308-B589-21D24837C5A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14FD-22C7-492D-AC9A-0D1C3B1B7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D8CE-1BFC-4308-B589-21D24837C5A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14FD-22C7-492D-AC9A-0D1C3B1B7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9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D8CE-1BFC-4308-B589-21D24837C5A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14FD-22C7-492D-AC9A-0D1C3B1B7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3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D8CE-1BFC-4308-B589-21D24837C5A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14FD-22C7-492D-AC9A-0D1C3B1B7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3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D8CE-1BFC-4308-B589-21D24837C5A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14FD-22C7-492D-AC9A-0D1C3B1B7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8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D8CE-1BFC-4308-B589-21D24837C5A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14FD-22C7-492D-AC9A-0D1C3B1B7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6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DD8CE-1BFC-4308-B589-21D24837C5A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214FD-22C7-492D-AC9A-0D1C3B1B7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76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2488" y="1724721"/>
            <a:ext cx="973873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RX GND,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GND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2283" y="2230244"/>
            <a:ext cx="379141" cy="237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0811" y="3869458"/>
            <a:ext cx="1111404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RX+, 3.3V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9" idx="0"/>
          </p:cNvCxnSpPr>
          <p:nvPr/>
        </p:nvCxnSpPr>
        <p:spPr>
          <a:xfrm flipV="1">
            <a:off x="2016513" y="3166946"/>
            <a:ext cx="265770" cy="7025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91923" y="5157431"/>
            <a:ext cx="1111404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RX Signal,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GPIO32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6065333" y="3598127"/>
            <a:ext cx="482292" cy="15593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49398" y="5521269"/>
            <a:ext cx="1300046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PDB </a:t>
            </a:r>
            <a:r>
              <a:rPr lang="en-US" sz="1600" dirty="0" smtClean="0">
                <a:solidFill>
                  <a:schemeClr val="bg1"/>
                </a:solidFill>
              </a:rPr>
              <a:t>AUX2 </a:t>
            </a:r>
            <a:r>
              <a:rPr lang="en-US" sz="1600" dirty="0" smtClean="0">
                <a:solidFill>
                  <a:schemeClr val="bg1"/>
                </a:solidFill>
              </a:rPr>
              <a:t>+, 5V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66946" y="4088765"/>
            <a:ext cx="104078" cy="1483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39773" y="985019"/>
            <a:ext cx="128982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PDB AUX2 -,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GND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813395" y="1331906"/>
            <a:ext cx="873513" cy="2266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01221" y="157311"/>
            <a:ext cx="128982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Motor 1, GPIO25</a:t>
            </a:r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 flipH="1">
            <a:off x="4471639" y="742086"/>
            <a:ext cx="374495" cy="75961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54595" y="168465"/>
            <a:ext cx="1289825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Motor 2, GPIO26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925016" y="634296"/>
            <a:ext cx="484149" cy="9354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26111" y="157310"/>
            <a:ext cx="128982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Motor 3, GPIO27</a:t>
            </a:r>
          </a:p>
        </p:txBody>
      </p:sp>
      <p:cxnSp>
        <p:nvCxnSpPr>
          <p:cNvPr id="46" name="Straight Connector 45"/>
          <p:cNvCxnSpPr>
            <a:stCxn id="45" idx="2"/>
          </p:cNvCxnSpPr>
          <p:nvPr/>
        </p:nvCxnSpPr>
        <p:spPr>
          <a:xfrm>
            <a:off x="3271024" y="742085"/>
            <a:ext cx="438614" cy="28125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28063" y="5813656"/>
            <a:ext cx="1289825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Motor 4, GPIO15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4146395" y="4951141"/>
            <a:ext cx="1169019" cy="94413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15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Washington and Lee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Levy, Simon</dc:creator>
  <cp:lastModifiedBy>Levy, Simon</cp:lastModifiedBy>
  <cp:revision>16</cp:revision>
  <dcterms:created xsi:type="dcterms:W3CDTF">2019-10-22T01:10:24Z</dcterms:created>
  <dcterms:modified xsi:type="dcterms:W3CDTF">2019-10-22T01:27:36Z</dcterms:modified>
</cp:coreProperties>
</file>