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070040" y="2136240"/>
            <a:ext cx="2932200" cy="1553760"/>
          </a:xfrm>
          <a:prstGeom prst="ellipse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109800" y="1828800"/>
            <a:ext cx="1420560" cy="730800"/>
          </a:xfrm>
          <a:prstGeom prst="ellipse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168480" y="2067120"/>
            <a:ext cx="138672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R/C Receiver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1938600" y="1975680"/>
            <a:ext cx="1384200" cy="45612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>
            <a:off x="2076840" y="2067120"/>
            <a:ext cx="104832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Demands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2251800" y="3520440"/>
            <a:ext cx="1384200" cy="456120"/>
          </a:xfrm>
          <a:prstGeom prst="rect">
            <a:avLst/>
          </a:prstGeom>
          <a:solidFill>
            <a:srgbClr val="66ff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7"/>
          <p:cNvSpPr/>
          <p:nvPr/>
        </p:nvSpPr>
        <p:spPr>
          <a:xfrm>
            <a:off x="2570040" y="3566160"/>
            <a:ext cx="65376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State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5607000" y="2688840"/>
            <a:ext cx="1186560" cy="45612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9"/>
          <p:cNvSpPr/>
          <p:nvPr/>
        </p:nvSpPr>
        <p:spPr>
          <a:xfrm>
            <a:off x="5745240" y="2780280"/>
            <a:ext cx="104832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Demands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3869640" y="2551320"/>
            <a:ext cx="1462680" cy="730440"/>
          </a:xfrm>
          <a:prstGeom prst="ellipse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1"/>
          <p:cNvSpPr/>
          <p:nvPr/>
        </p:nvSpPr>
        <p:spPr>
          <a:xfrm>
            <a:off x="3889080" y="2632680"/>
            <a:ext cx="146520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PID 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Controllers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54360" y="3200400"/>
            <a:ext cx="1736640" cy="1096560"/>
          </a:xfrm>
          <a:prstGeom prst="ellipse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3"/>
          <p:cNvSpPr/>
          <p:nvPr/>
        </p:nvSpPr>
        <p:spPr>
          <a:xfrm>
            <a:off x="439920" y="3350160"/>
            <a:ext cx="92484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Sensors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506880" y="3693600"/>
            <a:ext cx="785160" cy="420480"/>
          </a:xfrm>
          <a:prstGeom prst="ellipse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5"/>
          <p:cNvSpPr/>
          <p:nvPr/>
        </p:nvSpPr>
        <p:spPr>
          <a:xfrm>
            <a:off x="624600" y="3755520"/>
            <a:ext cx="528480" cy="29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IMU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" name="CustomShape 16"/>
          <p:cNvSpPr/>
          <p:nvPr/>
        </p:nvSpPr>
        <p:spPr>
          <a:xfrm flipV="1">
            <a:off x="1791720" y="3747240"/>
            <a:ext cx="459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7"/>
          <p:cNvSpPr/>
          <p:nvPr/>
        </p:nvSpPr>
        <p:spPr>
          <a:xfrm>
            <a:off x="1555920" y="2194560"/>
            <a:ext cx="38232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8"/>
          <p:cNvSpPr/>
          <p:nvPr/>
        </p:nvSpPr>
        <p:spPr>
          <a:xfrm>
            <a:off x="3323520" y="2203920"/>
            <a:ext cx="543960" cy="71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9"/>
          <p:cNvSpPr/>
          <p:nvPr/>
        </p:nvSpPr>
        <p:spPr>
          <a:xfrm flipV="1">
            <a:off x="3636720" y="2922480"/>
            <a:ext cx="230760" cy="82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0"/>
          <p:cNvSpPr/>
          <p:nvPr/>
        </p:nvSpPr>
        <p:spPr>
          <a:xfrm>
            <a:off x="5333040" y="2916720"/>
            <a:ext cx="273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1"/>
          <p:cNvSpPr/>
          <p:nvPr/>
        </p:nvSpPr>
        <p:spPr>
          <a:xfrm flipV="1">
            <a:off x="6794280" y="2912760"/>
            <a:ext cx="27540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2"/>
          <p:cNvSpPr/>
          <p:nvPr/>
        </p:nvSpPr>
        <p:spPr>
          <a:xfrm>
            <a:off x="7919280" y="2671560"/>
            <a:ext cx="1279800" cy="437040"/>
          </a:xfrm>
          <a:prstGeom prst="rect">
            <a:avLst/>
          </a:prstGeom>
          <a:solidFill>
            <a:srgbClr val="729fc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3"/>
          <p:cNvSpPr/>
          <p:nvPr/>
        </p:nvSpPr>
        <p:spPr>
          <a:xfrm>
            <a:off x="8082720" y="2763000"/>
            <a:ext cx="91404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RXProxy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" name="CustomShape 24"/>
          <p:cNvSpPr/>
          <p:nvPr/>
        </p:nvSpPr>
        <p:spPr>
          <a:xfrm>
            <a:off x="8095320" y="3183840"/>
            <a:ext cx="94032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Actuator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" name="CustomShape 25"/>
          <p:cNvSpPr/>
          <p:nvPr/>
        </p:nvSpPr>
        <p:spPr>
          <a:xfrm>
            <a:off x="4846320" y="3939480"/>
            <a:ext cx="2180520" cy="1053720"/>
          </a:xfrm>
          <a:prstGeom prst="ellipse">
            <a:avLst/>
          </a:prstGeom>
          <a:solidFill>
            <a:srgbClr val="cccccc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TextShape 26"/>
          <p:cNvSpPr txBox="1"/>
          <p:nvPr/>
        </p:nvSpPr>
        <p:spPr>
          <a:xfrm>
            <a:off x="5195520" y="4303440"/>
            <a:ext cx="157824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Flight Controller</a:t>
            </a:r>
            <a:endParaRPr b="0" lang="en-US" sz="1400" spc="-1" strike="noStrike">
              <a:latin typeface="Arial"/>
            </a:endParaRPr>
          </a:p>
        </p:txBody>
      </p:sp>
      <p:cxnSp>
        <p:nvCxnSpPr>
          <p:cNvPr id="64" name="Line 27"/>
          <p:cNvCxnSpPr>
            <a:stCxn id="38" idx="2"/>
            <a:endCxn id="62" idx="3"/>
          </p:cNvCxnSpPr>
          <p:nvPr/>
        </p:nvCxnSpPr>
        <p:spPr>
          <a:xfrm flipH="1">
            <a:off x="7026840" y="3690000"/>
            <a:ext cx="1509480" cy="77652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65" name="Line 28"/>
          <p:cNvCxnSpPr>
            <a:stCxn id="62" idx="1"/>
            <a:endCxn id="43" idx="2"/>
          </p:cNvCxnSpPr>
          <p:nvPr/>
        </p:nvCxnSpPr>
        <p:spPr>
          <a:xfrm flipH="1" flipV="1">
            <a:off x="2943720" y="3976560"/>
            <a:ext cx="1902960" cy="4899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LibreOffice/6.0.7.3$Linux_X86_64 LibreOffice_project/00m0$Build-3</Application>
  <Words>9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2018-07-25T20:56:15Z</dcterms:created>
  <dc:creator>Levy, Simon</dc:creator>
  <dc:description/>
  <dc:language>en-US</dc:language>
  <cp:lastModifiedBy/>
  <dcterms:modified xsi:type="dcterms:W3CDTF">2020-09-08T17:50:07Z</dcterms:modified>
  <cp:revision>35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