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535795F-9FDF-4963-8009-26B122CB7D6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CBD060C-6586-4578-9176-D7C340459B4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>
            <a:alphaModFix amt="19000"/>
          </a:blip>
          <a:stretch/>
        </p:blipFill>
        <p:spPr>
          <a:xfrm>
            <a:off x="3865680" y="1787040"/>
            <a:ext cx="4320000" cy="3050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>
            <a:alphaModFix amt="19000"/>
          </a:blip>
          <a:stretch/>
        </p:blipFill>
        <p:spPr>
          <a:xfrm>
            <a:off x="2049120" y="-143640"/>
            <a:ext cx="76435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LibreOffice/6.0.7.3$Linux_X86_64 LibreOffice_project/00m0$Build-3</Application>
  <Words>0</Words>
  <Paragraphs>0</Paragraphs>
  <Company>Washington and Lee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2021-09-06T18:28:41Z</dcterms:created>
  <dc:creator>Levy, Simon</dc:creator>
  <dc:description/>
  <dc:language>en-US</dc:language>
  <cp:lastModifiedBy/>
  <dcterms:modified xsi:type="dcterms:W3CDTF">2021-10-30T00:39:21Z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Washington and Lee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