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195080" y="457200"/>
            <a:ext cx="92412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Sensor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280160" y="1513080"/>
            <a:ext cx="19188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SurfaceMountSensor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113760" y="2286000"/>
            <a:ext cx="107352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Quaternion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1121760" y="2286000"/>
            <a:ext cx="1071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Gyrometer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2129760" y="2286000"/>
            <a:ext cx="134352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Accelerometer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3389760" y="2286000"/>
            <a:ext cx="13305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Magnetometer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4721760" y="2286000"/>
            <a:ext cx="103752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Barometer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6284520" y="1508760"/>
            <a:ext cx="14727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Rangefinder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 flipH="1">
            <a:off x="2239200" y="772200"/>
            <a:ext cx="2417040" cy="74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10"/>
          <p:cNvSpPr/>
          <p:nvPr/>
        </p:nvSpPr>
        <p:spPr>
          <a:xfrm flipH="1">
            <a:off x="650160" y="1828080"/>
            <a:ext cx="1588680" cy="45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1"/>
          <p:cNvSpPr/>
          <p:nvPr/>
        </p:nvSpPr>
        <p:spPr>
          <a:xfrm flipH="1">
            <a:off x="1657080" y="1828080"/>
            <a:ext cx="581760" cy="45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2240280" y="1828080"/>
            <a:ext cx="561240" cy="45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3"/>
          <p:cNvSpPr/>
          <p:nvPr/>
        </p:nvSpPr>
        <p:spPr>
          <a:xfrm>
            <a:off x="2240280" y="1828080"/>
            <a:ext cx="1814760" cy="45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2240280" y="1828080"/>
            <a:ext cx="3000240" cy="45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50" name="Line 15"/>
          <p:cNvCxnSpPr>
            <a:stCxn id="36" idx="2"/>
            <a:endCxn id="43" idx="0"/>
          </p:cNvCxnSpPr>
          <p:nvPr/>
        </p:nvCxnSpPr>
        <p:spPr>
          <a:xfrm>
            <a:off x="4656960" y="771480"/>
            <a:ext cx="2364120" cy="7376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/>
  <dc:description/>
  <dc:language>en-US</dc:language>
  <cp:lastModifiedBy/>
  <dcterms:modified xsi:type="dcterms:W3CDTF">2020-01-22T00:41:23Z</dcterms:modified>
  <cp:revision>19</cp:revision>
  <dc:subject/>
  <dc:title/>
</cp:coreProperties>
</file>