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6AFB2C4-E359-4FB3-B550-2B8CC7DA503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685800" y="914400"/>
            <a:ext cx="685800" cy="685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 anchor="ctr" anchorCtr="1"/>
          <a:lstStyle/>
          <a:p>
            <a:pPr algn="ctr"/>
            <a:r>
              <a:rPr lang="en-US" sz="1800" b="0" strike="noStrike" spc="-1" dirty="0" smtClean="0">
                <a:latin typeface="Arial"/>
              </a:rPr>
              <a:t>q</a:t>
            </a:r>
            <a:r>
              <a:rPr lang="en-US" sz="1800" b="0" strike="noStrike" spc="-1" baseline="-25000" dirty="0" smtClean="0">
                <a:latin typeface="Arial"/>
              </a:rPr>
              <a:t>1</a:t>
            </a:r>
            <a:endParaRPr lang="en-US" sz="1800" b="0" strike="noStrike" spc="-1" baseline="-25000" dirty="0">
              <a:latin typeface="Arial"/>
            </a:endParaRPr>
          </a:p>
        </p:txBody>
      </p:sp>
      <p:cxnSp>
        <p:nvCxnSpPr>
          <p:cNvPr id="42" name="Line 2"/>
          <p:cNvCxnSpPr>
            <a:endCxn id="41" idx="2"/>
          </p:cNvCxnSpPr>
          <p:nvPr/>
        </p:nvCxnSpPr>
        <p:spPr>
          <a:xfrm flipV="1">
            <a:off x="258840" y="1257120"/>
            <a:ext cx="427320" cy="64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3" name="TextShape 3"/>
          <p:cNvSpPr txBox="1"/>
          <p:nvPr/>
        </p:nvSpPr>
        <p:spPr>
          <a:xfrm>
            <a:off x="1518704" y="1600263"/>
            <a:ext cx="308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b</a:t>
            </a:r>
          </a:p>
        </p:txBody>
      </p:sp>
      <p:cxnSp>
        <p:nvCxnSpPr>
          <p:cNvPr id="44" name="Line 4"/>
          <p:cNvCxnSpPr>
            <a:stCxn id="41" idx="6"/>
          </p:cNvCxnSpPr>
          <p:nvPr/>
        </p:nvCxnSpPr>
        <p:spPr>
          <a:xfrm>
            <a:off x="1371600" y="1257120"/>
            <a:ext cx="79920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5" name="Ellipse 5"/>
          <p:cNvSpPr/>
          <p:nvPr/>
        </p:nvSpPr>
        <p:spPr>
          <a:xfrm>
            <a:off x="2170440" y="914400"/>
            <a:ext cx="685800" cy="685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 anchor="ctr" anchorCtr="1"/>
          <a:lstStyle/>
          <a:p>
            <a:pPr algn="ctr"/>
            <a:r>
              <a:rPr lang="en-US" spc="-1" dirty="0" smtClean="0"/>
              <a:t>q</a:t>
            </a:r>
            <a:r>
              <a:rPr lang="en-US" spc="-1" baseline="-25000" dirty="0" smtClean="0"/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2976120" y="15771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a, b</a:t>
            </a:r>
          </a:p>
        </p:txBody>
      </p:sp>
      <p:sp>
        <p:nvSpPr>
          <p:cNvPr id="47" name="Ellipse 7"/>
          <p:cNvSpPr/>
          <p:nvPr/>
        </p:nvSpPr>
        <p:spPr>
          <a:xfrm>
            <a:off x="2236320" y="974160"/>
            <a:ext cx="560880" cy="571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48" name="TextShape 8"/>
          <p:cNvSpPr txBox="1"/>
          <p:nvPr/>
        </p:nvSpPr>
        <p:spPr>
          <a:xfrm>
            <a:off x="1672560" y="964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</a:t>
            </a:r>
          </a:p>
        </p:txBody>
      </p:sp>
      <p:cxnSp>
        <p:nvCxnSpPr>
          <p:cNvPr id="49" name="Line 9"/>
          <p:cNvCxnSpPr>
            <a:stCxn id="41" idx="6"/>
            <a:endCxn id="41" idx="4"/>
          </p:cNvCxnSpPr>
          <p:nvPr/>
        </p:nvCxnSpPr>
        <p:spPr>
          <a:xfrm flipH="1">
            <a:off x="1028700" y="1257300"/>
            <a:ext cx="342900" cy="342900"/>
          </a:xfrm>
          <a:prstGeom prst="curvedConnector4">
            <a:avLst>
              <a:gd name="adj1" fmla="val -66667"/>
              <a:gd name="adj2" fmla="val 166667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0" name="Line 10"/>
          <p:cNvCxnSpPr>
            <a:stCxn id="45" idx="6"/>
            <a:endCxn id="45" idx="4"/>
          </p:cNvCxnSpPr>
          <p:nvPr/>
        </p:nvCxnSpPr>
        <p:spPr>
          <a:xfrm flipH="1">
            <a:off x="2513340" y="1257300"/>
            <a:ext cx="342900" cy="342900"/>
          </a:xfrm>
          <a:prstGeom prst="curvedConnector4">
            <a:avLst>
              <a:gd name="adj1" fmla="val -66667"/>
              <a:gd name="adj2" fmla="val 166667"/>
            </a:avLst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Levy</dc:creator>
  <dc:description/>
  <cp:lastModifiedBy>Levy, Simon</cp:lastModifiedBy>
  <cp:revision>12</cp:revision>
  <dcterms:created xsi:type="dcterms:W3CDTF">2008-01-02T20:20:49Z</dcterms:created>
  <dcterms:modified xsi:type="dcterms:W3CDTF">2018-09-07T20:10:36Z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