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iver flowing through a tropical forest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ver flowing through a tropical forest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of an orange flower surrounded by large tropical leaves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of a red-eyed tree frog perched on a leaf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an orange flower surrounded by large tropical leaves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red-eyed tree frog perched on a leaf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iver flowing through a tropical forest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YamLike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und Solo Ethereum Validator Node with IR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pPr/>
            <a:r>
              <a:t>Fund Solo Ethereum Validator Node with IRA</a:t>
            </a:r>
          </a:p>
        </p:txBody>
      </p:sp>
      <p:sp>
        <p:nvSpPr>
          <p:cNvPr id="120" name="@SimonDorfman…"/>
          <p:cNvSpPr txBox="1"/>
          <p:nvPr>
            <p:ph type="subTitle" sz="half" idx="1"/>
          </p:nvPr>
        </p:nvSpPr>
        <p:spPr>
          <a:xfrm>
            <a:off x="1778000" y="7764664"/>
            <a:ext cx="20828000" cy="442395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</a:p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  <a:r>
              <a:t>@SimonDorfman</a:t>
            </a:r>
          </a:p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</a:p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  <a:r>
              <a:t>Slides and Write-Up at </a:t>
            </a:r>
            <a:r>
              <a:rPr u="sng">
                <a:hlinkClick r:id="rId2" invalidUrl="" action="" tgtFrame="" tooltip="" history="1" highlightClick="0" endSnd="0"/>
              </a:rPr>
              <a:t>YamLike.com</a:t>
            </a:r>
            <a:r>
              <a:t> soon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570600"/>
            <a:ext cx="29802634" cy="2384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ounded Rectangle"/>
          <p:cNvSpPr/>
          <p:nvPr/>
        </p:nvSpPr>
        <p:spPr>
          <a:xfrm>
            <a:off x="12283433" y="199314"/>
            <a:ext cx="7748384" cy="7677176"/>
          </a:xfrm>
          <a:prstGeom prst="roundRect">
            <a:avLst>
              <a:gd name="adj" fmla="val 4052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570600"/>
            <a:ext cx="29802634" cy="2384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Rounded Rectangle"/>
          <p:cNvSpPr/>
          <p:nvPr/>
        </p:nvSpPr>
        <p:spPr>
          <a:xfrm>
            <a:off x="16398233" y="199314"/>
            <a:ext cx="7748384" cy="8899650"/>
          </a:xfrm>
          <a:prstGeom prst="roundRect">
            <a:avLst>
              <a:gd name="adj" fmla="val 4015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570600"/>
            <a:ext cx="29802634" cy="2384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ounded Rectangle"/>
          <p:cNvSpPr/>
          <p:nvPr/>
        </p:nvSpPr>
        <p:spPr>
          <a:xfrm>
            <a:off x="20479001" y="199314"/>
            <a:ext cx="3667616" cy="10884819"/>
          </a:xfrm>
          <a:prstGeom prst="roundRect">
            <a:avLst>
              <a:gd name="adj" fmla="val 8481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0079600"/>
            <a:ext cx="29802634" cy="2384210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ounded Rectangle"/>
          <p:cNvSpPr/>
          <p:nvPr/>
        </p:nvSpPr>
        <p:spPr>
          <a:xfrm>
            <a:off x="16398233" y="2484123"/>
            <a:ext cx="7748384" cy="10907441"/>
          </a:xfrm>
          <a:prstGeom prst="roundRect">
            <a:avLst>
              <a:gd name="adj" fmla="val 4015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0079600"/>
            <a:ext cx="29802634" cy="2384210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ounded Rectangle"/>
          <p:cNvSpPr/>
          <p:nvPr/>
        </p:nvSpPr>
        <p:spPr>
          <a:xfrm>
            <a:off x="12359633" y="3616110"/>
            <a:ext cx="7748384" cy="9775454"/>
          </a:xfrm>
          <a:prstGeom prst="roundRect">
            <a:avLst>
              <a:gd name="adj" fmla="val 4015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0079600"/>
            <a:ext cx="29802634" cy="2384210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Rounded Rectangle"/>
          <p:cNvSpPr/>
          <p:nvPr/>
        </p:nvSpPr>
        <p:spPr>
          <a:xfrm>
            <a:off x="12359633" y="4715751"/>
            <a:ext cx="3637652" cy="8675813"/>
          </a:xfrm>
          <a:prstGeom prst="roundRect">
            <a:avLst>
              <a:gd name="adj" fmla="val 8551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0079600"/>
            <a:ext cx="29802634" cy="23842109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ounded Rectangle"/>
          <p:cNvSpPr/>
          <p:nvPr/>
        </p:nvSpPr>
        <p:spPr>
          <a:xfrm>
            <a:off x="8293648" y="6729594"/>
            <a:ext cx="7703637" cy="6661970"/>
          </a:xfrm>
          <a:prstGeom prst="roundRect">
            <a:avLst>
              <a:gd name="adj" fmla="val 4669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0079600"/>
            <a:ext cx="29802634" cy="2384210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ounded Rectangle"/>
          <p:cNvSpPr/>
          <p:nvPr/>
        </p:nvSpPr>
        <p:spPr>
          <a:xfrm>
            <a:off x="4204248" y="7844912"/>
            <a:ext cx="7703637" cy="5546652"/>
          </a:xfrm>
          <a:prstGeom prst="roundRect">
            <a:avLst>
              <a:gd name="adj" fmla="val 5608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0079600"/>
            <a:ext cx="29802634" cy="2384210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ounded Rectangle"/>
          <p:cNvSpPr/>
          <p:nvPr/>
        </p:nvSpPr>
        <p:spPr>
          <a:xfrm>
            <a:off x="4204248" y="8963107"/>
            <a:ext cx="3659877" cy="4428457"/>
          </a:xfrm>
          <a:prstGeom prst="roundRect">
            <a:avLst>
              <a:gd name="adj" fmla="val 8499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14625" y="-10079600"/>
            <a:ext cx="29802634" cy="2384210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ounded Rectangle"/>
          <p:cNvSpPr/>
          <p:nvPr/>
        </p:nvSpPr>
        <p:spPr>
          <a:xfrm>
            <a:off x="111574" y="10953932"/>
            <a:ext cx="11740351" cy="2437632"/>
          </a:xfrm>
          <a:prstGeom prst="roundRect">
            <a:avLst>
              <a:gd name="adj" fmla="val 12761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_2_open_accounts_gantt.png" descr="_2_open_accounts_gant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617011"/>
            <a:ext cx="22860000" cy="590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6881385"/>
            <a:ext cx="22860000" cy="182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_2_open_accounts_gantt.png" descr="_2_open_accounts_gant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905250"/>
            <a:ext cx="22860000" cy="5905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ounded Rectangle"/>
          <p:cNvSpPr/>
          <p:nvPr/>
        </p:nvSpPr>
        <p:spPr>
          <a:xfrm>
            <a:off x="516634" y="4922419"/>
            <a:ext cx="13383390" cy="1674206"/>
          </a:xfrm>
          <a:prstGeom prst="roundRect">
            <a:avLst>
              <a:gd name="adj" fmla="val 15000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_2_open_accounts_gantt.png" descr="_2_open_accounts_gant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905250"/>
            <a:ext cx="22860000" cy="5905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ounded Rectangle"/>
          <p:cNvSpPr/>
          <p:nvPr/>
        </p:nvSpPr>
        <p:spPr>
          <a:xfrm>
            <a:off x="516634" y="6303948"/>
            <a:ext cx="17896927" cy="910768"/>
          </a:xfrm>
          <a:prstGeom prst="roundRect">
            <a:avLst>
              <a:gd name="adj" fmla="val 27574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_2_open_accounts_gantt.png" descr="_2_open_accounts_gant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3905250"/>
            <a:ext cx="22860000" cy="5905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Rounded Rectangle"/>
          <p:cNvSpPr/>
          <p:nvPr/>
        </p:nvSpPr>
        <p:spPr>
          <a:xfrm>
            <a:off x="516634" y="7017739"/>
            <a:ext cx="22481429" cy="2251462"/>
          </a:xfrm>
          <a:prstGeom prst="roundRect">
            <a:avLst>
              <a:gd name="adj" fmla="val 11154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570600"/>
            <a:ext cx="29802634" cy="2384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ounded Rectangle"/>
          <p:cNvSpPr/>
          <p:nvPr/>
        </p:nvSpPr>
        <p:spPr>
          <a:xfrm>
            <a:off x="125128" y="199314"/>
            <a:ext cx="7786584" cy="2387924"/>
          </a:xfrm>
          <a:prstGeom prst="roundRect">
            <a:avLst>
              <a:gd name="adj" fmla="val 13026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570600"/>
            <a:ext cx="29802634" cy="2384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ounded Rectangle"/>
          <p:cNvSpPr/>
          <p:nvPr/>
        </p:nvSpPr>
        <p:spPr>
          <a:xfrm>
            <a:off x="4189128" y="199314"/>
            <a:ext cx="7786583" cy="3517033"/>
          </a:xfrm>
          <a:prstGeom prst="roundRect">
            <a:avLst>
              <a:gd name="adj" fmla="val 8844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570600"/>
            <a:ext cx="29802634" cy="2384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ounded Rectangle"/>
          <p:cNvSpPr/>
          <p:nvPr/>
        </p:nvSpPr>
        <p:spPr>
          <a:xfrm>
            <a:off x="8260608" y="199314"/>
            <a:ext cx="7786584" cy="4660728"/>
          </a:xfrm>
          <a:prstGeom prst="roundRect">
            <a:avLst>
              <a:gd name="adj" fmla="val 6674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3_sequence_flow_of_usd_to_eth_and_back_to_usd.png" descr="3_sequence_flow_of_usd_to_eth_and_back_to_us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802425" y="-1570600"/>
            <a:ext cx="29802634" cy="2384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ounded Rectangle"/>
          <p:cNvSpPr/>
          <p:nvPr/>
        </p:nvSpPr>
        <p:spPr>
          <a:xfrm>
            <a:off x="12283433" y="199314"/>
            <a:ext cx="3763759" cy="6667129"/>
          </a:xfrm>
          <a:prstGeom prst="roundRect">
            <a:avLst>
              <a:gd name="adj" fmla="val 8265"/>
            </a:avLst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