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CDCCD-06B0-48BB-962F-569E1B5BAE46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68132-93ED-4950-95DF-8481570444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8132-93ED-4950-95DF-8481570444C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7F9DC3-CCCA-4A24-B0D4-A1993E80AA4B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E1F065-9E23-4F92-AA76-148AC3511A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Integrated Crono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Crono with Combinators and Type Inferencing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Errors in Evaluation: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At </a:t>
            </a:r>
            <a:r>
              <a:rPr lang="en-US" smtClean="0"/>
              <a:t>this point the evaluation of the function gives </a:t>
            </a:r>
            <a:r>
              <a:rPr lang="en-US" smtClean="0"/>
              <a:t>incorrect </a:t>
            </a:r>
            <a:r>
              <a:rPr lang="en-US" smtClean="0"/>
              <a:t>results.</a:t>
            </a:r>
          </a:p>
          <a:p>
            <a:r>
              <a:rPr lang="en-US" smtClean="0"/>
              <a:t>The </a:t>
            </a:r>
            <a:r>
              <a:rPr lang="en-US" smtClean="0"/>
              <a:t>reason for </a:t>
            </a:r>
            <a:r>
              <a:rPr lang="en-US" smtClean="0"/>
              <a:t>this </a:t>
            </a:r>
            <a:r>
              <a:rPr lang="en-US" smtClean="0"/>
              <a:t>is</a:t>
            </a:r>
          </a:p>
          <a:p>
            <a:pPr lvl="1"/>
            <a:r>
              <a:rPr lang="en-US" smtClean="0"/>
              <a:t>When requesting for the type of function, the </a:t>
            </a:r>
            <a:r>
              <a:rPr lang="en-US" b="1" smtClean="0">
                <a:solidFill>
                  <a:srgbClr val="00B050"/>
                </a:solidFill>
              </a:rPr>
              <a:t>Cons</a:t>
            </a:r>
            <a:r>
              <a:rPr lang="en-US" smtClean="0"/>
              <a:t> object defining the function is passed to the </a:t>
            </a:r>
            <a:r>
              <a:rPr lang="en-US" b="1" smtClean="0">
                <a:solidFill>
                  <a:srgbClr val="0070C0"/>
                </a:solidFill>
              </a:rPr>
              <a:t>infer() </a:t>
            </a:r>
            <a:r>
              <a:rPr lang="en-US" smtClean="0"/>
              <a:t>method.</a:t>
            </a:r>
          </a:p>
          <a:p>
            <a:pPr lvl="1"/>
            <a:r>
              <a:rPr lang="en-US" smtClean="0"/>
              <a:t>Inside the </a:t>
            </a:r>
            <a:r>
              <a:rPr lang="en-US" b="1" smtClean="0">
                <a:solidFill>
                  <a:srgbClr val="0070C0"/>
                </a:solidFill>
              </a:rPr>
              <a:t>infer() </a:t>
            </a:r>
            <a:r>
              <a:rPr lang="en-US" smtClean="0"/>
              <a:t>method we manipulate the contents of this </a:t>
            </a:r>
            <a:r>
              <a:rPr lang="en-US" b="1" smtClean="0">
                <a:solidFill>
                  <a:srgbClr val="00B050"/>
                </a:solidFill>
              </a:rPr>
              <a:t>Cons</a:t>
            </a:r>
            <a:r>
              <a:rPr lang="en-US" smtClean="0"/>
              <a:t> object several times.</a:t>
            </a:r>
          </a:p>
          <a:p>
            <a:pPr lvl="1"/>
            <a:r>
              <a:rPr lang="en-US" smtClean="0"/>
              <a:t>Since the contents of the </a:t>
            </a:r>
            <a:r>
              <a:rPr lang="en-US" b="1" smtClean="0">
                <a:solidFill>
                  <a:srgbClr val="00B050"/>
                </a:solidFill>
              </a:rPr>
              <a:t>Cons</a:t>
            </a:r>
            <a:r>
              <a:rPr lang="en-US" smtClean="0"/>
              <a:t> object are pointers to objects like </a:t>
            </a:r>
            <a:r>
              <a:rPr lang="en-US" b="1" smtClean="0">
                <a:solidFill>
                  <a:srgbClr val="00B050"/>
                </a:solidFill>
              </a:rPr>
              <a:t>Symbol</a:t>
            </a:r>
            <a:r>
              <a:rPr lang="en-US" smtClean="0"/>
              <a:t>, </a:t>
            </a:r>
            <a:r>
              <a:rPr lang="en-US" b="1" smtClean="0">
                <a:solidFill>
                  <a:srgbClr val="00B050"/>
                </a:solidFill>
              </a:rPr>
              <a:t>CombSymbol</a:t>
            </a:r>
            <a:r>
              <a:rPr lang="en-US" smtClean="0"/>
              <a:t> etc, changing these contents also changes the original function.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Solution: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a deep copy of the Cons object, and pass that copy to the </a:t>
            </a:r>
            <a:r>
              <a:rPr lang="en-US" b="1" smtClean="0">
                <a:solidFill>
                  <a:srgbClr val="0070C0"/>
                </a:solidFill>
              </a:rPr>
              <a:t>infer() </a:t>
            </a:r>
            <a:r>
              <a:rPr lang="en-US" smtClean="0"/>
              <a:t>method.</a:t>
            </a:r>
          </a:p>
          <a:p>
            <a:endParaRPr lang="en-US" smtClean="0"/>
          </a:p>
          <a:p>
            <a:r>
              <a:rPr lang="en-US" smtClean="0"/>
              <a:t>Now, the </a:t>
            </a:r>
            <a:r>
              <a:rPr lang="en-US" b="1" smtClean="0">
                <a:solidFill>
                  <a:srgbClr val="FF0000"/>
                </a:solidFill>
              </a:rPr>
              <a:t>crono_combinators</a:t>
            </a:r>
            <a:r>
              <a:rPr lang="en-US" smtClean="0"/>
              <a:t> is completely integrated into </a:t>
            </a:r>
            <a:r>
              <a:rPr lang="en-US" b="1" smtClean="0">
                <a:solidFill>
                  <a:srgbClr val="FF0000"/>
                </a:solidFill>
              </a:rPr>
              <a:t>crono_typeInferencing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Modifications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smtClean="0"/>
              <a:t>Starting with </a:t>
            </a:r>
            <a:r>
              <a:rPr lang="en-US" sz="2800" b="1">
                <a:solidFill>
                  <a:srgbClr val="FF0000"/>
                </a:solidFill>
              </a:rPr>
              <a:t>c</a:t>
            </a:r>
            <a:r>
              <a:rPr lang="en-US" sz="2800" b="1" smtClean="0">
                <a:solidFill>
                  <a:srgbClr val="FF0000"/>
                </a:solidFill>
              </a:rPr>
              <a:t>rono_typeInferencing</a:t>
            </a:r>
            <a:r>
              <a:rPr lang="en-US" sz="2800" smtClean="0"/>
              <a:t>, the following changes are made for integrating </a:t>
            </a:r>
            <a:r>
              <a:rPr lang="en-US" sz="2800" b="1" smtClean="0">
                <a:solidFill>
                  <a:srgbClr val="FF0000"/>
                </a:solidFill>
              </a:rPr>
              <a:t>crono_combinator</a:t>
            </a:r>
            <a:r>
              <a:rPr lang="en-US" sz="2800" smtClean="0"/>
              <a:t>.</a:t>
            </a:r>
            <a:endParaRPr lang="en-US" sz="2800" b="1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B050"/>
                </a:solidFill>
              </a:rPr>
              <a:t>Parser.jj</a:t>
            </a:r>
          </a:p>
          <a:p>
            <a:pPr lvl="1"/>
            <a:r>
              <a:rPr lang="en-US" smtClean="0"/>
              <a:t>Added grammar for recognozing Combinators.</a:t>
            </a:r>
          </a:p>
          <a:p>
            <a:r>
              <a:rPr lang="en-US" smtClean="0">
                <a:solidFill>
                  <a:srgbClr val="00B050"/>
                </a:solidFill>
              </a:rPr>
              <a:t>CronoFunctions.java</a:t>
            </a:r>
            <a:r>
              <a:rPr lang="en-US" smtClean="0"/>
              <a:t> </a:t>
            </a:r>
          </a:p>
          <a:p>
            <a:pPr lvl="1"/>
            <a:r>
              <a:rPr lang="en-US" smtClean="0">
                <a:sym typeface="Wingdings" pitchFamily="2" charset="2"/>
              </a:rPr>
              <a:t>Added functions COND and PRED.</a:t>
            </a:r>
          </a:p>
          <a:p>
            <a:pPr lvl="1"/>
            <a:r>
              <a:rPr lang="en-US" smtClean="0">
                <a:sym typeface="Wingdings" pitchFamily="2" charset="2"/>
              </a:rPr>
              <a:t>Modified the run() method for ADD, SUB, MULT, DIV</a:t>
            </a:r>
            <a:endParaRPr lang="en-US" smtClean="0"/>
          </a:p>
          <a:p>
            <a:r>
              <a:rPr lang="en-US" smtClean="0">
                <a:solidFill>
                  <a:srgbClr val="00B050"/>
                </a:solidFill>
              </a:rPr>
              <a:t>Cons.java</a:t>
            </a:r>
          </a:p>
          <a:p>
            <a:pPr lvl="1"/>
            <a:r>
              <a:rPr lang="en-US" smtClean="0"/>
              <a:t>Added an append() method</a:t>
            </a:r>
          </a:p>
          <a:p>
            <a:r>
              <a:rPr lang="en-US" smtClean="0">
                <a:solidFill>
                  <a:srgbClr val="00B050"/>
                </a:solidFill>
              </a:rPr>
              <a:t>Environment.java</a:t>
            </a:r>
          </a:p>
          <a:p>
            <a:r>
              <a:rPr lang="en-US" smtClean="0">
                <a:solidFill>
                  <a:srgbClr val="00B050"/>
                </a:solidFill>
              </a:rPr>
              <a:t>Interpreter.java</a:t>
            </a:r>
          </a:p>
          <a:p>
            <a:pPr lvl="1"/>
            <a:r>
              <a:rPr lang="en-US" smtClean="0"/>
              <a:t>Added a run() method for Combinators</a:t>
            </a:r>
          </a:p>
          <a:p>
            <a:pPr lvl="1"/>
            <a:r>
              <a:rPr lang="en-US" smtClean="0"/>
              <a:t>Changed eval() method to deal with Combinators also.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Modifications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addition to the above changes, the following classes from </a:t>
            </a:r>
            <a:r>
              <a:rPr lang="en-US" b="1" smtClean="0">
                <a:solidFill>
                  <a:srgbClr val="FF0000"/>
                </a:solidFill>
              </a:rPr>
              <a:t>crono_combinator</a:t>
            </a:r>
            <a:r>
              <a:rPr lang="en-US" smtClean="0"/>
              <a:t> are also added.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CombSymbol.java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CronoString.java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CronoDouble.java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CombinatorFunction.java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 Inferencing for Combinators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The way Type Inferencing works 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A </a:t>
            </a:r>
            <a:r>
              <a:rPr lang="en-US" b="1" smtClean="0">
                <a:solidFill>
                  <a:srgbClr val="00B050"/>
                </a:solidFill>
              </a:rPr>
              <a:t>CronoConstraintCreator</a:t>
            </a:r>
            <a:r>
              <a:rPr lang="en-US" smtClean="0"/>
              <a:t> object is created.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infer() </a:t>
            </a:r>
            <a:r>
              <a:rPr lang="en-US" smtClean="0"/>
              <a:t>method of this object is called with the reguired function as the argument.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infer() </a:t>
            </a:r>
            <a:r>
              <a:rPr lang="en-US" smtClean="0"/>
              <a:t>method creates a list of type constraints.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Then, the </a:t>
            </a:r>
            <a:r>
              <a:rPr lang="en-US" b="1" smtClean="0">
                <a:solidFill>
                  <a:srgbClr val="0070C0"/>
                </a:solidFill>
              </a:rPr>
              <a:t>unify() </a:t>
            </a:r>
            <a:r>
              <a:rPr lang="en-US" smtClean="0"/>
              <a:t>method of the </a:t>
            </a:r>
            <a:r>
              <a:rPr lang="en-US" b="1" smtClean="0">
                <a:solidFill>
                  <a:srgbClr val="00B050"/>
                </a:solidFill>
              </a:rPr>
              <a:t>CronoConstraintCreator</a:t>
            </a:r>
            <a:r>
              <a:rPr lang="en-US" smtClean="0"/>
              <a:t> is called, which then applies the unification algorithm over the constraints obtained so that when </a:t>
            </a:r>
            <a:r>
              <a:rPr lang="en-US" b="1" smtClean="0">
                <a:solidFill>
                  <a:srgbClr val="0070C0"/>
                </a:solidFill>
              </a:rPr>
              <a:t>type() </a:t>
            </a:r>
            <a:r>
              <a:rPr lang="en-US" smtClean="0"/>
              <a:t>is called the next time, the correct type of the function is retured.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 Inferencing for Combinators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Since the </a:t>
            </a:r>
            <a:r>
              <a:rPr lang="en-US" b="1" smtClean="0">
                <a:solidFill>
                  <a:srgbClr val="0070C0"/>
                </a:solidFill>
              </a:rPr>
              <a:t>unify() </a:t>
            </a:r>
            <a:r>
              <a:rPr lang="en-US" smtClean="0"/>
              <a:t>method merely processes the type constraints given to it, in order to provide Type Inferencing for Combinators, we do not need to modify this method.</a:t>
            </a:r>
          </a:p>
          <a:p>
            <a:r>
              <a:rPr lang="en-US" smtClean="0"/>
              <a:t>We need to modify the method of creating constraints so that type constraints are created for Combinators also.</a:t>
            </a:r>
          </a:p>
          <a:p>
            <a:pPr lvl="1"/>
            <a:r>
              <a:rPr lang="en-US" smtClean="0"/>
              <a:t>Since constraints are created in the </a:t>
            </a:r>
            <a:r>
              <a:rPr lang="en-US" b="1" smtClean="0">
                <a:solidFill>
                  <a:srgbClr val="0070C0"/>
                </a:solidFill>
              </a:rPr>
              <a:t>infer() </a:t>
            </a:r>
            <a:r>
              <a:rPr lang="en-US" smtClean="0"/>
              <a:t>method, we only need to change this method.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 Inferencing for Combinators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original </a:t>
            </a:r>
            <a:r>
              <a:rPr lang="en-US" b="1" smtClean="0">
                <a:solidFill>
                  <a:srgbClr val="0070C0"/>
                </a:solidFill>
              </a:rPr>
              <a:t>infer() </a:t>
            </a:r>
            <a:r>
              <a:rPr lang="en-US" smtClean="0"/>
              <a:t>method checks for instances of </a:t>
            </a:r>
            <a:r>
              <a:rPr lang="en-US" b="1" smtClean="0">
                <a:solidFill>
                  <a:srgbClr val="00B050"/>
                </a:solidFill>
              </a:rPr>
              <a:t>Symbol</a:t>
            </a:r>
            <a:r>
              <a:rPr lang="en-US" smtClean="0"/>
              <a:t>, </a:t>
            </a:r>
            <a:r>
              <a:rPr lang="en-US" b="1" smtClean="0">
                <a:solidFill>
                  <a:srgbClr val="00B050"/>
                </a:solidFill>
              </a:rPr>
              <a:t>CronoNumber</a:t>
            </a:r>
            <a:r>
              <a:rPr lang="en-US" smtClean="0"/>
              <a:t>, and </a:t>
            </a:r>
            <a:r>
              <a:rPr lang="en-US" b="1" smtClean="0">
                <a:solidFill>
                  <a:srgbClr val="00B050"/>
                </a:solidFill>
              </a:rPr>
              <a:t>Cons</a:t>
            </a:r>
            <a:endParaRPr lang="en-US" b="1" smtClean="0"/>
          </a:p>
          <a:p>
            <a:pPr lvl="1"/>
            <a:r>
              <a:rPr lang="en-US" smtClean="0"/>
              <a:t> Inside the Cons section, it again checks for instances of </a:t>
            </a:r>
            <a:r>
              <a:rPr lang="en-US" b="1" smtClean="0">
                <a:solidFill>
                  <a:srgbClr val="00B050"/>
                </a:solidFill>
              </a:rPr>
              <a:t>Symbol</a:t>
            </a:r>
            <a:r>
              <a:rPr lang="en-US" smtClean="0"/>
              <a:t> </a:t>
            </a:r>
            <a:r>
              <a:rPr lang="en-US" smtClean="0"/>
              <a:t>to create constraints for non-combinator functions.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In order to create type constraints for Combinators we need to check for instances of </a:t>
            </a:r>
            <a:r>
              <a:rPr lang="en-US" b="1" smtClean="0">
                <a:solidFill>
                  <a:srgbClr val="00B050"/>
                </a:solidFill>
              </a:rPr>
              <a:t>CombSymbol</a:t>
            </a:r>
            <a:r>
              <a:rPr lang="en-US" smtClean="0"/>
              <a:t> under the </a:t>
            </a:r>
            <a:r>
              <a:rPr lang="en-US" b="1" smtClean="0">
                <a:solidFill>
                  <a:srgbClr val="00B050"/>
                </a:solidFill>
              </a:rPr>
              <a:t>Cons</a:t>
            </a:r>
            <a:r>
              <a:rPr lang="en-US" smtClean="0"/>
              <a:t> section.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 Inferencing for Combinators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structure of the body of the if-statement for the </a:t>
            </a:r>
            <a:r>
              <a:rPr lang="en-US" b="1" smtClean="0">
                <a:solidFill>
                  <a:srgbClr val="00B050"/>
                </a:solidFill>
              </a:rPr>
              <a:t>CombSymbol</a:t>
            </a:r>
            <a:r>
              <a:rPr lang="en-US" smtClean="0"/>
              <a:t> is very similar to that of </a:t>
            </a:r>
            <a:r>
              <a:rPr lang="en-US" b="1" smtClean="0">
                <a:solidFill>
                  <a:srgbClr val="00B050"/>
                </a:solidFill>
              </a:rPr>
              <a:t>Symbol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In this body, each of the five combinators, namely </a:t>
            </a:r>
            <a:r>
              <a:rPr lang="en-US" b="1" smtClean="0">
                <a:solidFill>
                  <a:srgbClr val="0070C0"/>
                </a:solidFill>
              </a:rPr>
              <a:t>&lt;S&gt;</a:t>
            </a:r>
            <a:r>
              <a:rPr lang="en-US" smtClean="0"/>
              <a:t>, </a:t>
            </a:r>
            <a:r>
              <a:rPr lang="en-US" b="1" smtClean="0">
                <a:solidFill>
                  <a:srgbClr val="0070C0"/>
                </a:solidFill>
              </a:rPr>
              <a:t>&lt;K&gt;</a:t>
            </a:r>
            <a:r>
              <a:rPr lang="en-US" smtClean="0"/>
              <a:t>, </a:t>
            </a:r>
            <a:r>
              <a:rPr lang="en-US" b="1" smtClean="0">
                <a:solidFill>
                  <a:srgbClr val="0070C0"/>
                </a:solidFill>
              </a:rPr>
              <a:t>&lt;B&gt;</a:t>
            </a:r>
            <a:r>
              <a:rPr lang="en-US" smtClean="0"/>
              <a:t>, </a:t>
            </a:r>
            <a:r>
              <a:rPr lang="en-US" b="1" smtClean="0">
                <a:solidFill>
                  <a:srgbClr val="0070C0"/>
                </a:solidFill>
              </a:rPr>
              <a:t>&lt;C&gt;</a:t>
            </a:r>
            <a:r>
              <a:rPr lang="en-US" smtClean="0"/>
              <a:t>, </a:t>
            </a:r>
            <a:r>
              <a:rPr lang="en-US" b="1" smtClean="0">
                <a:solidFill>
                  <a:srgbClr val="0070C0"/>
                </a:solidFill>
              </a:rPr>
              <a:t>&lt;Y&gt;</a:t>
            </a:r>
            <a:r>
              <a:rPr lang="en-US" smtClean="0"/>
              <a:t>, is processed in a separate case based on their definitions.</a:t>
            </a:r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smtClean="0"/>
              <a:t>[see next slide for definitions]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 Inferencing for Combinators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For any instance, the </a:t>
            </a:r>
            <a:r>
              <a:rPr lang="en-US" b="1" smtClean="0">
                <a:solidFill>
                  <a:srgbClr val="0070C0"/>
                </a:solidFill>
              </a:rPr>
              <a:t>infer() </a:t>
            </a:r>
            <a:r>
              <a:rPr lang="en-US" smtClean="0"/>
              <a:t>method calls the constraint() method of that instance </a:t>
            </a:r>
          </a:p>
          <a:p>
            <a:pPr lvl="1"/>
            <a:r>
              <a:rPr lang="en-US" smtClean="0"/>
              <a:t>This method defines how the types of the different parts of the concerned function are related.</a:t>
            </a:r>
          </a:p>
          <a:p>
            <a:pPr lvl="1">
              <a:buNone/>
            </a:pPr>
            <a:endParaRPr lang="en-US" smtClean="0"/>
          </a:p>
          <a:p>
            <a:r>
              <a:rPr lang="en-US" smtClean="0"/>
              <a:t>Hence, we need to define this method for the newly added instance, </a:t>
            </a:r>
            <a:r>
              <a:rPr lang="en-US" b="1" smtClean="0">
                <a:solidFill>
                  <a:srgbClr val="00B050"/>
                </a:solidFill>
              </a:rPr>
              <a:t>CombSymbol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We also need to define this method for the newly added functions </a:t>
            </a:r>
            <a:r>
              <a:rPr lang="en-US" b="1" smtClean="0">
                <a:solidFill>
                  <a:srgbClr val="00B050"/>
                </a:solidFill>
              </a:rPr>
              <a:t>COND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B050"/>
                </a:solidFill>
              </a:rPr>
              <a:t>PRED</a:t>
            </a:r>
            <a:r>
              <a:rPr lang="en-US" smtClean="0"/>
              <a:t> in the CronoFunctions.java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 Inferencing for Combinators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smtClean="0"/>
              <a:t>Finally, inside the body of the if-statement for </a:t>
            </a:r>
            <a:r>
              <a:rPr lang="en-US" sz="3000" b="1" smtClean="0">
                <a:solidFill>
                  <a:srgbClr val="00B050"/>
                </a:solidFill>
              </a:rPr>
              <a:t>Symbol</a:t>
            </a:r>
            <a:r>
              <a:rPr lang="en-US" sz="3000" smtClean="0"/>
              <a:t> under the </a:t>
            </a:r>
            <a:r>
              <a:rPr lang="en-US" sz="3000" b="1" smtClean="0">
                <a:solidFill>
                  <a:srgbClr val="00B050"/>
                </a:solidFill>
              </a:rPr>
              <a:t>Cons</a:t>
            </a:r>
            <a:r>
              <a:rPr lang="en-US" sz="3000" smtClean="0"/>
              <a:t> section, we need to deal with the function </a:t>
            </a:r>
            <a:r>
              <a:rPr lang="en-US" sz="3000" b="1" smtClean="0">
                <a:solidFill>
                  <a:srgbClr val="00B050"/>
                </a:solidFill>
              </a:rPr>
              <a:t>COND</a:t>
            </a:r>
            <a:r>
              <a:rPr lang="en-US" sz="3000" smtClean="0"/>
              <a:t> as a separate case because this function can be defined differently in different cases.</a:t>
            </a:r>
          </a:p>
          <a:p>
            <a:pPr lvl="1"/>
            <a:r>
              <a:rPr lang="en-US" smtClean="0"/>
              <a:t>For example, not all required arguments are given in some cases.</a:t>
            </a:r>
          </a:p>
          <a:p>
            <a:endParaRPr lang="en-US" smtClean="0"/>
          </a:p>
          <a:p>
            <a:r>
              <a:rPr lang="en-US" smtClean="0"/>
              <a:t>After making the above changes, the type of the combinator functions should be generated correctly.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635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Integrated Crono</vt:lpstr>
      <vt:lpstr>Initial Modifications</vt:lpstr>
      <vt:lpstr>Initial Modifications</vt:lpstr>
      <vt:lpstr>Type Inferencing for Combinators</vt:lpstr>
      <vt:lpstr>Type Inferencing for Combinators</vt:lpstr>
      <vt:lpstr>Type Inferencing for Combinators</vt:lpstr>
      <vt:lpstr>Type Inferencing for Combinators</vt:lpstr>
      <vt:lpstr>Type Inferencing for Combinators</vt:lpstr>
      <vt:lpstr>Type Inferencing for Combinators</vt:lpstr>
      <vt:lpstr>Errors in Evaluation:</vt:lpstr>
      <vt:lpstr>Solution: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Crono</dc:title>
  <dc:creator>Venkat Yerramsetti</dc:creator>
  <cp:lastModifiedBy>Venkat Yerramsetti</cp:lastModifiedBy>
  <cp:revision>2</cp:revision>
  <dcterms:created xsi:type="dcterms:W3CDTF">2012-08-30T05:30:28Z</dcterms:created>
  <dcterms:modified xsi:type="dcterms:W3CDTF">2012-08-30T16:48:23Z</dcterms:modified>
</cp:coreProperties>
</file>