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75B54-6071-F8E7-21CD-BA0BE959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FED795-715F-CB98-698A-1101B815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3D2BE9-622A-7249-55C5-A90BB2B2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D2BF4-22DC-BCD8-6713-026A044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BC99F7-9366-AE23-91F0-75B80BF9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1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3F414-13D3-B322-3D16-F357FD45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24C644-D0DC-7833-A6CE-EEA75474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79722C-DC42-4C69-59C0-03086D7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1E603-1145-FF93-FDA3-7A5A05F6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8BC2C0-A073-4362-5F78-92499A2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46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CA5433-B2D5-B41E-58FE-01A1A9A2F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6EEE26-00DA-8B99-2EE9-C068B633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8AC07-57A0-FB41-5C1E-45F1009B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75E30-AB62-7CD9-BE0F-85EBF6B8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059DEC-D2A1-EB13-757D-8B69C516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74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BEE2E-BB0C-2443-F25D-BA781EE3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366D3-B9EE-7E7C-9CBB-93F1AAEB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EDACD5-59B2-861F-65AA-1C902708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A64BE9-F248-A4DD-547D-2AFAE2B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256331-BC54-752A-9348-252716AF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4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BC3B6-5208-DE5C-28DF-C0FB725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8CA12D-1D36-06D2-5C4C-363D3B54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BA24B-EB70-2EA0-5D39-4C0E3CEF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8C399-1A3A-86D9-941E-00383044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ABA8E0-46E8-9584-E73F-87AABD45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419EC-7534-0E91-C742-47128BD0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30B952-CAB7-16FE-CF20-DA4AA3126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AAF1A5-FC2F-B632-22D8-5471E29E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C9474C-C359-454C-AB03-DBD048CC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31A2C8-B160-B81D-FFF6-D735A165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164307-05F0-9E6F-6768-A800699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00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88673-E76C-5AA3-FB8C-F331B353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71F8B5-C77B-0147-D4BB-B62C124B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9AC07DD-73C7-8575-0E06-1CABE04B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70EE37-9BC6-6B37-9B98-3334014D3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6833AD5-916E-BCEC-B040-414E59D85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1C2FC7-21C6-0139-CDF0-C9240CE1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1A1ACD-A08E-73CB-7B9A-3CBB09A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9EBB8B-C522-54FD-BA8B-ADFE481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1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783055-9DD8-EBD4-B1C9-999BCAD2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38CB0F-8459-BC74-D427-6E1C34FA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B0C43-725F-AABF-5CA9-3A62E591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B4872D-8CE7-F467-98BE-4216EFC4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67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D2B8F4-AA2E-2EEF-A0E9-965C3F86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A8CC46-EF6F-C30C-93A5-F0EB8AF6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3488B3-F97B-B720-938F-5771DECB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90D6A-A272-CB3F-39C2-35429559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4ECC71-E176-0A75-E367-61F19C6D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05BCD-566B-39C9-166A-EF2D9939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16F690-3864-74CA-5ECC-E01F6168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AC1A22-2BCD-9D05-895A-BB50F3E5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926269-D26D-30D0-5095-260326C8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2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3D5F6-46C5-F29B-3F91-87BC1FF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27E32F-CFFD-A44E-9861-5B8879EC0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EFCF45-649D-7CB7-78D7-7C357998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C8CCB4-8117-1E15-1BD5-5FB85193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9B1D9E-2096-4095-F55C-33FCBC5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C44C7D-706D-8EC0-1E6C-2E2EDADE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8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5AB91F5-37A2-35BC-305D-94FAB1E7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C38212-1C70-8FCF-D945-883C2F1B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777297-FA65-D707-8F89-F7DC09856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49B1-06C8-4830-AFA9-E663EF657B16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F25CC5-2065-10B7-3996-5C9E49376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A38D9-2FB4-8845-A8D9-1F479D1D0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0141-F78E-458F-B670-A2511F0B74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73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40A74AF-ED11-59B6-5BF3-818493A1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77"/>
            <a:ext cx="12192000" cy="6119446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9C18D97-C02F-E6CC-23AB-E341FD938B2E}"/>
              </a:ext>
            </a:extLst>
          </p:cNvPr>
          <p:cNvCxnSpPr>
            <a:cxnSpLocks/>
          </p:cNvCxnSpPr>
          <p:nvPr/>
        </p:nvCxnSpPr>
        <p:spPr>
          <a:xfrm>
            <a:off x="2013439" y="4637453"/>
            <a:ext cx="818563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4DD8D418-A6E1-EC55-ED69-4D3C58905CEB}"/>
              </a:ext>
            </a:extLst>
          </p:cNvPr>
          <p:cNvCxnSpPr>
            <a:cxnSpLocks/>
          </p:cNvCxnSpPr>
          <p:nvPr/>
        </p:nvCxnSpPr>
        <p:spPr>
          <a:xfrm>
            <a:off x="1744133" y="5215467"/>
            <a:ext cx="26930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5A59FC-812A-BE75-09EB-5E80B6396A11}"/>
              </a:ext>
            </a:extLst>
          </p:cNvPr>
          <p:cNvSpPr txBox="1"/>
          <p:nvPr/>
        </p:nvSpPr>
        <p:spPr>
          <a:xfrm>
            <a:off x="1658246" y="5221654"/>
            <a:ext cx="44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40px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6C9097-1329-79D7-4CCA-FD6DCE85F05F}"/>
              </a:ext>
            </a:extLst>
          </p:cNvPr>
          <p:cNvSpPr txBox="1"/>
          <p:nvPr/>
        </p:nvSpPr>
        <p:spPr>
          <a:xfrm flipH="1">
            <a:off x="7774093" y="4466510"/>
            <a:ext cx="572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66.67%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C8EBFC8-7285-D6D0-59C1-0D035CBC8AA3}"/>
              </a:ext>
            </a:extLst>
          </p:cNvPr>
          <p:cNvCxnSpPr>
            <a:cxnSpLocks/>
          </p:cNvCxnSpPr>
          <p:nvPr/>
        </p:nvCxnSpPr>
        <p:spPr>
          <a:xfrm>
            <a:off x="1049866" y="880533"/>
            <a:ext cx="0" cy="326813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69A7314-CEEF-CAE7-5F5C-670141D965BE}"/>
              </a:ext>
            </a:extLst>
          </p:cNvPr>
          <p:cNvSpPr txBox="1"/>
          <p:nvPr/>
        </p:nvSpPr>
        <p:spPr>
          <a:xfrm>
            <a:off x="524933" y="2268379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500px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DDC91A3-FBBC-2D5B-36B3-288C7FCBF0C6}"/>
              </a:ext>
            </a:extLst>
          </p:cNvPr>
          <p:cNvCxnSpPr>
            <a:cxnSpLocks/>
          </p:cNvCxnSpPr>
          <p:nvPr/>
        </p:nvCxnSpPr>
        <p:spPr>
          <a:xfrm>
            <a:off x="4131733" y="2268379"/>
            <a:ext cx="392853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798DEEA-527B-8823-BE47-BD33F50A0F64}"/>
              </a:ext>
            </a:extLst>
          </p:cNvPr>
          <p:cNvSpPr txBox="1"/>
          <p:nvPr/>
        </p:nvSpPr>
        <p:spPr>
          <a:xfrm>
            <a:off x="5830544" y="2022158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780px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A3D56E2-7FFC-6702-1791-181B270D212E}"/>
              </a:ext>
            </a:extLst>
          </p:cNvPr>
          <p:cNvCxnSpPr>
            <a:cxnSpLocks/>
          </p:cNvCxnSpPr>
          <p:nvPr/>
        </p:nvCxnSpPr>
        <p:spPr>
          <a:xfrm flipV="1">
            <a:off x="6468533" y="3835400"/>
            <a:ext cx="0" cy="31326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3DB9B45-E954-C779-03B1-3355516B5F74}"/>
              </a:ext>
            </a:extLst>
          </p:cNvPr>
          <p:cNvCxnSpPr/>
          <p:nvPr/>
        </p:nvCxnSpPr>
        <p:spPr>
          <a:xfrm>
            <a:off x="5740400" y="3818467"/>
            <a:ext cx="0" cy="66040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C3D9764-4244-BFE5-C66F-AD41CBD14BC5}"/>
              </a:ext>
            </a:extLst>
          </p:cNvPr>
          <p:cNvCxnSpPr>
            <a:cxnSpLocks/>
          </p:cNvCxnSpPr>
          <p:nvPr/>
        </p:nvCxnSpPr>
        <p:spPr>
          <a:xfrm>
            <a:off x="5452533" y="3818467"/>
            <a:ext cx="13038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043453-6C56-5134-90A3-A86FD8200BEE}"/>
              </a:ext>
            </a:extLst>
          </p:cNvPr>
          <p:cNvSpPr txBox="1"/>
          <p:nvPr/>
        </p:nvSpPr>
        <p:spPr>
          <a:xfrm>
            <a:off x="5232400" y="3945122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4"/>
                </a:solidFill>
              </a:rPr>
              <a:t>100px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A68BE04-8756-AB2F-4461-594F981D2C8D}"/>
              </a:ext>
            </a:extLst>
          </p:cNvPr>
          <p:cNvSpPr txBox="1"/>
          <p:nvPr/>
        </p:nvSpPr>
        <p:spPr>
          <a:xfrm>
            <a:off x="6451601" y="3868922"/>
            <a:ext cx="448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92D050"/>
                </a:solidFill>
              </a:rPr>
              <a:t>50px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465102F-CBE0-6397-BCB9-2B05AA2D6551}"/>
              </a:ext>
            </a:extLst>
          </p:cNvPr>
          <p:cNvCxnSpPr>
            <a:cxnSpLocks/>
          </p:cNvCxnSpPr>
          <p:nvPr/>
        </p:nvCxnSpPr>
        <p:spPr>
          <a:xfrm>
            <a:off x="3225800" y="5458052"/>
            <a:ext cx="0" cy="19768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6508D8BF-6331-974E-F2C8-540929BCDB8C}"/>
              </a:ext>
            </a:extLst>
          </p:cNvPr>
          <p:cNvSpPr txBox="1"/>
          <p:nvPr/>
        </p:nvSpPr>
        <p:spPr>
          <a:xfrm>
            <a:off x="3225800" y="5433781"/>
            <a:ext cx="441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20px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F28E180E-3B06-2BFA-D9BC-238CD1D6B758}"/>
              </a:ext>
            </a:extLst>
          </p:cNvPr>
          <p:cNvCxnSpPr>
            <a:cxnSpLocks/>
          </p:cNvCxnSpPr>
          <p:nvPr/>
        </p:nvCxnSpPr>
        <p:spPr>
          <a:xfrm>
            <a:off x="2421467" y="4637453"/>
            <a:ext cx="0" cy="4425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42F576D-9E71-BC82-B2F4-2B8B2649377E}"/>
              </a:ext>
            </a:extLst>
          </p:cNvPr>
          <p:cNvSpPr txBox="1"/>
          <p:nvPr/>
        </p:nvSpPr>
        <p:spPr>
          <a:xfrm>
            <a:off x="2421467" y="473561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60px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1E8FC809-1ADD-7DF4-6A32-94676CC0E53B}"/>
              </a:ext>
            </a:extLst>
          </p:cNvPr>
          <p:cNvCxnSpPr>
            <a:cxnSpLocks/>
          </p:cNvCxnSpPr>
          <p:nvPr/>
        </p:nvCxnSpPr>
        <p:spPr>
          <a:xfrm>
            <a:off x="1744133" y="4637453"/>
            <a:ext cx="0" cy="18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57B8BFE4-A68F-BCB7-4A4C-DFA8BFA78F55}"/>
              </a:ext>
            </a:extLst>
          </p:cNvPr>
          <p:cNvCxnSpPr>
            <a:cxnSpLocks/>
          </p:cNvCxnSpPr>
          <p:nvPr/>
        </p:nvCxnSpPr>
        <p:spPr>
          <a:xfrm flipH="1">
            <a:off x="2013439" y="4631267"/>
            <a:ext cx="1628" cy="18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DDDD3D7-B0E7-B0FA-8FC8-8E6712349FCB}"/>
              </a:ext>
            </a:extLst>
          </p:cNvPr>
          <p:cNvCxnSpPr>
            <a:cxnSpLocks/>
          </p:cNvCxnSpPr>
          <p:nvPr/>
        </p:nvCxnSpPr>
        <p:spPr>
          <a:xfrm>
            <a:off x="10199077" y="4631256"/>
            <a:ext cx="0" cy="185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1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920E842-CADB-516F-5FD6-A16399B9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164"/>
            <a:ext cx="12192000" cy="6135671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F59BC60E-9347-65F0-0813-9A72B6C35B33}"/>
              </a:ext>
            </a:extLst>
          </p:cNvPr>
          <p:cNvCxnSpPr>
            <a:cxnSpLocks/>
          </p:cNvCxnSpPr>
          <p:nvPr/>
        </p:nvCxnSpPr>
        <p:spPr>
          <a:xfrm>
            <a:off x="3031067" y="5461000"/>
            <a:ext cx="0" cy="8128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AC35E7-6A20-4D34-443F-1C8026504783}"/>
              </a:ext>
            </a:extLst>
          </p:cNvPr>
          <p:cNvSpPr txBox="1"/>
          <p:nvPr/>
        </p:nvSpPr>
        <p:spPr>
          <a:xfrm>
            <a:off x="3031067" y="5744289"/>
            <a:ext cx="51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120px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AA2FC24-FB57-017C-5B21-38F4DA4CDF46}"/>
              </a:ext>
            </a:extLst>
          </p:cNvPr>
          <p:cNvCxnSpPr>
            <a:cxnSpLocks/>
          </p:cNvCxnSpPr>
          <p:nvPr/>
        </p:nvCxnSpPr>
        <p:spPr>
          <a:xfrm>
            <a:off x="1917701" y="448732"/>
            <a:ext cx="0" cy="1947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1E646F7-AD0F-1EEC-AF14-A95117C8E8BB}"/>
              </a:ext>
            </a:extLst>
          </p:cNvPr>
          <p:cNvCxnSpPr>
            <a:cxnSpLocks/>
          </p:cNvCxnSpPr>
          <p:nvPr/>
        </p:nvCxnSpPr>
        <p:spPr>
          <a:xfrm>
            <a:off x="2870200" y="711200"/>
            <a:ext cx="0" cy="18626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53B4C69-0702-0F8C-643A-16F2A06D4E35}"/>
              </a:ext>
            </a:extLst>
          </p:cNvPr>
          <p:cNvSpPr txBox="1"/>
          <p:nvPr/>
        </p:nvSpPr>
        <p:spPr>
          <a:xfrm>
            <a:off x="1460501" y="422987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20px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47AECA7-2BED-C184-249E-11A11618F7BD}"/>
              </a:ext>
            </a:extLst>
          </p:cNvPr>
          <p:cNvSpPr txBox="1"/>
          <p:nvPr/>
        </p:nvSpPr>
        <p:spPr>
          <a:xfrm>
            <a:off x="2870200" y="68614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accent1">
                    <a:lumMod val="75000"/>
                  </a:schemeClr>
                </a:solidFill>
              </a:rPr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1600856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BOMBACI</dc:creator>
  <cp:lastModifiedBy>SIMONE BOMBACI</cp:lastModifiedBy>
  <cp:revision>5</cp:revision>
  <dcterms:created xsi:type="dcterms:W3CDTF">2023-03-26T23:28:53Z</dcterms:created>
  <dcterms:modified xsi:type="dcterms:W3CDTF">2023-03-27T20:21:16Z</dcterms:modified>
</cp:coreProperties>
</file>