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8" r:id="rId4"/>
    <p:sldId id="273" r:id="rId5"/>
    <p:sldId id="274" r:id="rId6"/>
    <p:sldId id="275" r:id="rId7"/>
    <p:sldId id="277" r:id="rId8"/>
    <p:sldId id="260" r:id="rId9"/>
    <p:sldId id="276" r:id="rId10"/>
    <p:sldId id="278" r:id="rId11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6" d="100"/>
          <a:sy n="86" d="100"/>
        </p:scale>
        <p:origin x="562" y="53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8-4312-B239-36101E057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351296"/>
        <c:axId val="601055720"/>
      </c:barChart>
      <c:catAx>
        <c:axId val="6113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8-4312-B239-36101E057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351296"/>
        <c:axId val="601055720"/>
      </c:barChart>
      <c:catAx>
        <c:axId val="6113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8-4312-B239-36101E057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351296"/>
        <c:axId val="601055720"/>
      </c:barChart>
      <c:catAx>
        <c:axId val="6113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8-4312-B239-36101E057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351296"/>
        <c:axId val="601055720"/>
      </c:barChart>
      <c:catAx>
        <c:axId val="6113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8-4312-B239-36101E057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351296"/>
        <c:axId val="601055720"/>
      </c:barChart>
      <c:catAx>
        <c:axId val="6113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24/01/2023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24/01/2023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266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0035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7016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4529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040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4499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016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24/01/2023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24/01/2023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24/01/2023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24/01/2023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24/01/2023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24/01/2023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24/01/2023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24/01/2023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24/01/2023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24/01/2023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24/01/2023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24/01/2023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4800" dirty="0" err="1"/>
              <a:t>Numerical</a:t>
            </a:r>
            <a:r>
              <a:rPr lang="it-IT" sz="4800" dirty="0"/>
              <a:t> Methods for </a:t>
            </a:r>
            <a:r>
              <a:rPr lang="it-IT" sz="4800" dirty="0" err="1"/>
              <a:t>Partial</a:t>
            </a:r>
            <a:r>
              <a:rPr lang="it-IT" sz="4800" dirty="0"/>
              <a:t> </a:t>
            </a:r>
            <a:r>
              <a:rPr lang="it-IT" sz="4800" dirty="0" err="1"/>
              <a:t>Differential</a:t>
            </a:r>
            <a:r>
              <a:rPr lang="it-IT" sz="4800" dirty="0"/>
              <a:t> </a:t>
            </a:r>
            <a:r>
              <a:rPr lang="it-IT" sz="4800" dirty="0" err="1"/>
              <a:t>Equations</a:t>
            </a:r>
            <a:endParaRPr lang="it-IT" sz="48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2800" dirty="0" err="1"/>
              <a:t>Navier</a:t>
            </a:r>
            <a:r>
              <a:rPr lang="it-IT" sz="2800" dirty="0"/>
              <a:t>-Stokes </a:t>
            </a:r>
            <a:r>
              <a:rPr lang="it-IT" sz="2800" dirty="0" err="1"/>
              <a:t>problem</a:t>
            </a:r>
            <a:r>
              <a:rPr lang="it-IT" sz="2800" dirty="0"/>
              <a:t> – flow </a:t>
            </a:r>
            <a:r>
              <a:rPr lang="it-IT" sz="2800" dirty="0" err="1"/>
              <a:t>past</a:t>
            </a:r>
            <a:r>
              <a:rPr lang="it-IT" sz="2800" dirty="0"/>
              <a:t> a </a:t>
            </a:r>
            <a:r>
              <a:rPr lang="it-IT" sz="2800" dirty="0" err="1"/>
              <a:t>cylinder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26F89-B319-D3E3-EB6F-43DF9B33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Thank </a:t>
            </a:r>
            <a:r>
              <a:rPr lang="it-IT" sz="4800" dirty="0" err="1"/>
              <a:t>you</a:t>
            </a:r>
            <a:r>
              <a:rPr lang="it-IT" sz="4800" dirty="0"/>
              <a:t> for the </a:t>
            </a:r>
            <a:r>
              <a:rPr lang="it-IT" sz="4800" dirty="0" err="1"/>
              <a:t>attention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36388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Created</a:t>
            </a:r>
            <a:r>
              <a:rPr lang="it-IT" dirty="0"/>
              <a:t> mesh with </a:t>
            </a:r>
            <a:r>
              <a:rPr lang="it-IT" dirty="0" err="1"/>
              <a:t>stationary</a:t>
            </a:r>
            <a:r>
              <a:rPr lang="it-IT" dirty="0"/>
              <a:t> Stokes</a:t>
            </a:r>
          </a:p>
          <a:p>
            <a:pPr rtl="0"/>
            <a:r>
              <a:rPr lang="it-IT" dirty="0" err="1"/>
              <a:t>Implement</a:t>
            </a:r>
            <a:r>
              <a:rPr lang="it-IT" dirty="0"/>
              <a:t> time-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Stokes </a:t>
            </a:r>
            <a:r>
              <a:rPr lang="it-IT" dirty="0" err="1"/>
              <a:t>problem</a:t>
            </a:r>
            <a:endParaRPr lang="it-IT" dirty="0"/>
          </a:p>
          <a:p>
            <a:pPr rtl="0"/>
            <a:r>
              <a:rPr lang="it-IT" dirty="0"/>
              <a:t>Include non </a:t>
            </a:r>
            <a:r>
              <a:rPr lang="it-IT" dirty="0" err="1"/>
              <a:t>linearity</a:t>
            </a:r>
            <a:r>
              <a:rPr lang="it-IT" dirty="0"/>
              <a:t> in the </a:t>
            </a:r>
            <a:r>
              <a:rPr lang="it-IT" dirty="0" err="1"/>
              <a:t>stationary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pPr rtl="0"/>
            <a:r>
              <a:rPr lang="it-IT" dirty="0" err="1"/>
              <a:t>Develop</a:t>
            </a:r>
            <a:r>
              <a:rPr lang="it-IT" dirty="0"/>
              <a:t> the </a:t>
            </a:r>
            <a:r>
              <a:rPr lang="it-IT" dirty="0" err="1"/>
              <a:t>final</a:t>
            </a:r>
            <a:r>
              <a:rPr lang="it-IT" dirty="0"/>
              <a:t> non-linear 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version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Stationary</a:t>
            </a:r>
            <a:r>
              <a:rPr lang="it-IT" dirty="0"/>
              <a:t> Stokes</a:t>
            </a:r>
          </a:p>
        </p:txBody>
      </p:sp>
      <p:graphicFrame>
        <p:nvGraphicFramePr>
          <p:cNvPr id="7" name="Segnaposto contenuto 6" descr="Grafico a barre in pila che rappresenta&#10;3 serie e 4 categori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186132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Stokes</a:t>
            </a:r>
          </a:p>
        </p:txBody>
      </p:sp>
      <p:graphicFrame>
        <p:nvGraphicFramePr>
          <p:cNvPr id="7" name="Segnaposto contenuto 6" descr="Grafico a barre in pila che rappresenta&#10;3 serie e 4 categorie"/>
          <p:cNvGraphicFramePr>
            <a:graphicFrameLocks noGrp="1"/>
          </p:cNvGraphicFramePr>
          <p:nvPr>
            <p:ph idx="1"/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4385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Stationary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graphicFrame>
        <p:nvGraphicFramePr>
          <p:cNvPr id="7" name="Segnaposto contenuto 6" descr="Grafico a barre in pila che rappresenta&#10;3 serie e 4 categorie"/>
          <p:cNvGraphicFramePr>
            <a:graphicFrameLocks noGrp="1"/>
          </p:cNvGraphicFramePr>
          <p:nvPr>
            <p:ph idx="1"/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2830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graphicFrame>
        <p:nvGraphicFramePr>
          <p:cNvPr id="7" name="Segnaposto contenuto 6" descr="Grafico a barre in pila che rappresenta&#10;3 serie e 4 categorie"/>
          <p:cNvGraphicFramePr>
            <a:graphicFrameLocks noGrp="1"/>
          </p:cNvGraphicFramePr>
          <p:nvPr>
            <p:ph idx="1"/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368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Study of Reynolds </a:t>
            </a:r>
            <a:r>
              <a:rPr lang="it-IT" dirty="0" err="1"/>
              <a:t>Number</a:t>
            </a:r>
            <a:endParaRPr lang="it-IT" dirty="0"/>
          </a:p>
        </p:txBody>
      </p:sp>
      <p:graphicFrame>
        <p:nvGraphicFramePr>
          <p:cNvPr id="7" name="Segnaposto contenuto 6" descr="Grafico a barre in pila che rappresenta&#10;3 serie e 4 categorie"/>
          <p:cNvGraphicFramePr>
            <a:graphicFrameLocks noGrp="1"/>
          </p:cNvGraphicFramePr>
          <p:nvPr>
            <p:ph idx="1"/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78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200" dirty="0" err="1"/>
              <a:t>Comparison</a:t>
            </a:r>
            <a:r>
              <a:rPr lang="it-IT" sz="3200" dirty="0"/>
              <a:t> </a:t>
            </a:r>
            <a:r>
              <a:rPr lang="it-IT" sz="3200" dirty="0" err="1"/>
              <a:t>between</a:t>
            </a:r>
            <a:r>
              <a:rPr lang="it-IT" sz="3200" dirty="0"/>
              <a:t> linear and non-linear </a:t>
            </a:r>
            <a:r>
              <a:rPr lang="it-IT" sz="3200" dirty="0" err="1"/>
              <a:t>problem</a:t>
            </a:r>
            <a:endParaRPr lang="it-IT" sz="32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stokes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200" dirty="0"/>
              <a:t>Brief </a:t>
            </a:r>
            <a:r>
              <a:rPr lang="it-IT" sz="3200" dirty="0" err="1"/>
              <a:t>discussion</a:t>
            </a:r>
            <a:r>
              <a:rPr lang="it-IT" sz="3200" dirty="0"/>
              <a:t> on </a:t>
            </a:r>
            <a:r>
              <a:rPr lang="it-IT" sz="3200" dirty="0" err="1"/>
              <a:t>Preconditioners</a:t>
            </a:r>
            <a:endParaRPr lang="it-IT" sz="32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stokes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it-IT" dirty="0" err="1"/>
              <a:t>Diagonal</a:t>
            </a:r>
            <a:r>
              <a:rPr lang="it-IT" dirty="0"/>
              <a:t> + CG</a:t>
            </a:r>
          </a:p>
          <a:p>
            <a:pPr rtl="0"/>
            <a:r>
              <a:rPr lang="it-IT" dirty="0" err="1"/>
              <a:t>Triangular</a:t>
            </a:r>
            <a:r>
              <a:rPr lang="it-IT" dirty="0"/>
              <a:t> + GMRES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it-IT" dirty="0" err="1"/>
              <a:t>Triangular</a:t>
            </a:r>
            <a:r>
              <a:rPr lang="it-IT" dirty="0"/>
              <a:t> + GMRES</a:t>
            </a:r>
          </a:p>
        </p:txBody>
      </p:sp>
    </p:spTree>
    <p:extLst>
      <p:ext uri="{BB962C8B-B14F-4D97-AF65-F5344CB8AC3E}">
        <p14:creationId xmlns:p14="http://schemas.microsoft.com/office/powerpoint/2010/main" val="235868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30</TotalTime>
  <Words>86</Words>
  <Application>Microsoft Office PowerPoint</Application>
  <PresentationFormat>Personalizzato</PresentationFormat>
  <Paragraphs>31</Paragraphs>
  <Slides>10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Euphemia</vt:lpstr>
      <vt:lpstr>Matematica 16x9</vt:lpstr>
      <vt:lpstr>Numerical Methods for Partial Differential Equations</vt:lpstr>
      <vt:lpstr>Approach</vt:lpstr>
      <vt:lpstr>Stationary Stokes</vt:lpstr>
      <vt:lpstr>Time-Dependent Stokes</vt:lpstr>
      <vt:lpstr>Stationary Navier-Stokes</vt:lpstr>
      <vt:lpstr>Time-Depedent Navier-Stokes</vt:lpstr>
      <vt:lpstr>Study of Reynolds Number</vt:lpstr>
      <vt:lpstr>Comparison between linear and non-linear problem</vt:lpstr>
      <vt:lpstr>Brief discussion on Preconditioners</vt:lpstr>
      <vt:lpstr>Thank you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for Partial Differential Equations</dc:title>
  <dc:creator>Matteo Rigamonti</dc:creator>
  <cp:lastModifiedBy>Matteo Rigamonti</cp:lastModifiedBy>
  <cp:revision>1</cp:revision>
  <dcterms:created xsi:type="dcterms:W3CDTF">2023-01-24T15:02:51Z</dcterms:created>
  <dcterms:modified xsi:type="dcterms:W3CDTF">2023-01-24T15:33:06Z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