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4" r:id="rId9"/>
    <p:sldId id="285" r:id="rId10"/>
    <p:sldId id="286" r:id="rId11"/>
    <p:sldId id="291" r:id="rId12"/>
    <p:sldId id="268" r:id="rId13"/>
    <p:sldId id="287" r:id="rId14"/>
    <p:sldId id="288" r:id="rId15"/>
    <p:sldId id="290" r:id="rId16"/>
    <p:sldId id="277" r:id="rId17"/>
    <p:sldId id="289" r:id="rId18"/>
    <p:sldId id="260" r:id="rId19"/>
    <p:sldId id="276" r:id="rId20"/>
    <p:sldId id="278" r:id="rId2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08F8DC-6FA4-6980-71A5-FBC68DB1A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317" y="2780928"/>
            <a:ext cx="2529953" cy="79208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4F952A-D746-14C9-CCAE-530B2E6A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7" y="4121976"/>
            <a:ext cx="1800201" cy="5400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and M </a:t>
            </a:r>
            <a:r>
              <a:rPr lang="it-IT" dirty="0" err="1"/>
              <a:t>is</a:t>
            </a:r>
            <a:r>
              <a:rPr lang="it-IT" dirty="0"/>
              <a:t> the mass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9B7849-9E63-11F4-F08C-01C202B3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981200"/>
            <a:ext cx="4068928" cy="167609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2B1AC51-D2A0-8457-67D9-F9CDC325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3" y="4978808"/>
            <a:ext cx="864097" cy="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1AC1918-A38A-2134-0BBB-48F03CC7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1" y="1844824"/>
            <a:ext cx="4642117" cy="180460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4C1336-E68C-9472-ACBE-5150E766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861048"/>
            <a:ext cx="10106361" cy="5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87FF0-3EB2-E636-DEE3-A7095C3A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586456"/>
            <a:ext cx="3973775" cy="3600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73" y="5579598"/>
            <a:ext cx="1780270" cy="3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1D97E3-D681-F79D-F7FF-2353A2FF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05" y="4521226"/>
            <a:ext cx="4886463" cy="4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1420</TotalTime>
  <Words>427</Words>
  <Application>Microsoft Office PowerPoint</Application>
  <PresentationFormat>Personalizzato</PresentationFormat>
  <Paragraphs>94</Paragraphs>
  <Slides>20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Semi-Discrete Weak Formulation</vt:lpstr>
      <vt:lpstr>Fully-Discrete Weak Formulation</vt:lpstr>
      <vt:lpstr>Fully-Discrete Problem</vt:lpstr>
      <vt:lpstr>Galerkin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Navier-Stokes</vt:lpstr>
      <vt:lpstr>Study of Reynolds Number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3</cp:revision>
  <dcterms:created xsi:type="dcterms:W3CDTF">2023-01-24T15:02:51Z</dcterms:created>
  <dcterms:modified xsi:type="dcterms:W3CDTF">2023-02-01T08:31:35Z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