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68" r:id="rId12"/>
    <p:sldId id="287" r:id="rId13"/>
    <p:sldId id="288" r:id="rId14"/>
    <p:sldId id="290" r:id="rId15"/>
    <p:sldId id="277" r:id="rId16"/>
    <p:sldId id="289" r:id="rId17"/>
    <p:sldId id="260" r:id="rId18"/>
    <p:sldId id="276" r:id="rId19"/>
    <p:sldId id="278" r:id="rId20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31/01/2023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31/01/2023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08F8DC-6FA4-6980-71A5-FBC68DB1A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3" y="1916832"/>
            <a:ext cx="2529953" cy="79208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4F952A-D746-14C9-CCAE-530B2E6A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2" y="3404383"/>
            <a:ext cx="1800201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9B7849-9E63-11F4-F08C-01C202B3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981200"/>
            <a:ext cx="4913196" cy="2023864"/>
          </a:xfr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1AC1918-A38A-2134-0BBB-48F03CC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1" y="1844824"/>
            <a:ext cx="5556933" cy="2160240"/>
          </a:xfrm>
        </p:spPr>
      </p:pic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4C1336-E68C-9472-ACBE-5150E766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861048"/>
            <a:ext cx="10106361" cy="5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timestep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solve the Newton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approximations</a:t>
            </a:r>
            <a:r>
              <a:rPr lang="it-IT" dirty="0"/>
              <a:t> of u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timestep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87FF0-3EB2-E636-DEE3-A7095C3A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7" y="2708920"/>
            <a:ext cx="397377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1D97E3-D681-F79D-F7FF-2353A2FF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05" y="4521226"/>
            <a:ext cx="4886463" cy="4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1403</TotalTime>
  <Words>266</Words>
  <Application>Microsoft Office PowerPoint</Application>
  <PresentationFormat>Personalizzato</PresentationFormat>
  <Paragraphs>70</Paragraphs>
  <Slides>19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Semi-Discrete Weak Formulation</vt:lpstr>
      <vt:lpstr>Fully-Discrete Weak Formulation</vt:lpstr>
      <vt:lpstr>Fully-Discrete Problem</vt:lpstr>
      <vt:lpstr>Galerkin Problem</vt:lpstr>
      <vt:lpstr>System Matrices</vt:lpstr>
      <vt:lpstr>Stationary Stokes</vt:lpstr>
      <vt:lpstr>Time-Dependent Stokes</vt:lpstr>
      <vt:lpstr>Stationary Navier-Stokes</vt:lpstr>
      <vt:lpstr>Time-Dependent Navier-Stokes</vt:lpstr>
      <vt:lpstr>Study of Reynolds Number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2</cp:revision>
  <dcterms:created xsi:type="dcterms:W3CDTF">2023-01-24T15:02:51Z</dcterms:created>
  <dcterms:modified xsi:type="dcterms:W3CDTF">2023-02-01T08:12:39Z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