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Using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dirty="0"/>
              <a:t>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'const</a:t>
            </a:r>
            <a:r>
              <a:rPr dirty="0"/>
              <a:t>' keyword enforces immutability and helps make code safer.</a:t>
            </a:r>
          </a:p>
          <a:p>
            <a:r>
              <a:rPr dirty="0"/>
              <a:t>It can be used with variables, pointers, functions, and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Constant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Example: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10;</a:t>
            </a:r>
          </a:p>
          <a:p>
            <a:r>
              <a:rPr dirty="0"/>
              <a:t>x cannot be modified after declaration.</a:t>
            </a:r>
          </a:p>
          <a:p>
            <a:r>
              <a:rPr dirty="0"/>
              <a:t>Trying to assign x = 5 will cause a compiler error.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Pointers with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There are three main uses:</a:t>
            </a:r>
          </a:p>
          <a:p>
            <a:r>
              <a:rPr dirty="0"/>
              <a:t>a)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const int*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= &amp;x; // Can't modify *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dirty="0"/>
              <a:t>b)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int* const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= &amp;x; // Can't change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dirty="0"/>
              <a:t>c)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const int* const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= &amp;x; // Neither *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nor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can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Const 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to prevent modification of passed-in values.</a:t>
            </a:r>
          </a:p>
          <a:p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printValue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int value);</a:t>
            </a:r>
          </a:p>
          <a:p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printRef</a:t>
            </a:r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int&amp; value); // Read-only reference</a:t>
            </a:r>
          </a:p>
          <a:p>
            <a:r>
              <a:rPr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display(const std::string&amp; str); // Safe and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Const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Indicates the method doesn’t modify the object.</a:t>
            </a:r>
          </a:p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{ int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() const; };</a:t>
            </a:r>
          </a:p>
          <a:p>
            <a:r>
              <a:rPr dirty="0"/>
              <a:t>Modifying members inside a const method is not allowed.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Const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obj; </a:t>
            </a:r>
            <a:r>
              <a:rPr dirty="0"/>
              <a:t>// Object is immutable</a:t>
            </a:r>
          </a:p>
          <a:p>
            <a:r>
              <a:rPr dirty="0"/>
              <a:t>Only const member functions can be called on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Constexpr vs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dirty="0"/>
              <a:t>: value can’t change after initialization.</a:t>
            </a:r>
          </a:p>
          <a:p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dirty="0"/>
              <a:t>: value is known at compile time and is also const.</a:t>
            </a:r>
          </a:p>
          <a:p>
            <a:r>
              <a:rPr dirty="0"/>
              <a:t>Example: 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10; </a:t>
            </a:r>
            <a:r>
              <a:rPr dirty="0">
                <a:cs typeface="Courier New" panose="02070309020205020404" pitchFamily="49" charset="0"/>
              </a:rPr>
              <a:t>vs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dirty="0">
                <a:latin typeface="Courier New" panose="02070309020205020404" pitchFamily="49" charset="0"/>
                <a:cs typeface="Courier New" panose="02070309020205020404" pitchFamily="49" charset="0"/>
              </a:rPr>
              <a:t> int y = 20;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261</Words>
  <Application>Microsoft Office PowerPoint</Application>
  <PresentationFormat>Skærmshow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Using const in C++</vt:lpstr>
      <vt:lpstr>1. Constant Variables</vt:lpstr>
      <vt:lpstr>2. Pointers with const</vt:lpstr>
      <vt:lpstr>3. Const Function Parameters</vt:lpstr>
      <vt:lpstr>4. Const Member Functions</vt:lpstr>
      <vt:lpstr>5. Const Objects</vt:lpstr>
      <vt:lpstr>6. Constexpr vs Const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odolriis@gmail.com</cp:lastModifiedBy>
  <cp:revision>2</cp:revision>
  <dcterms:created xsi:type="dcterms:W3CDTF">2013-01-27T09:14:16Z</dcterms:created>
  <dcterms:modified xsi:type="dcterms:W3CDTF">2025-03-26T12:52:56Z</dcterms:modified>
  <cp:category/>
</cp:coreProperties>
</file>