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Understanding #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dirty="0"/>
              <a:t>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Header Guards &amp; Best Practices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#ifndef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`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dirty="0"/>
              <a:t>` = 'if not defined'</a:t>
            </a:r>
          </a:p>
          <a:p>
            <a:r>
              <a:rPr dirty="0"/>
              <a:t>Used in header files to prevent multiple inclusion</a:t>
            </a:r>
          </a:p>
          <a:p>
            <a:r>
              <a:rPr dirty="0"/>
              <a:t>It's a preprocessor directive</a:t>
            </a:r>
          </a:p>
          <a:p>
            <a:endParaRPr dirty="0"/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#ifndef MYSTACK_H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#define MYSTACK_H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// Header content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it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Prevents compiler errors like:</a:t>
            </a:r>
          </a:p>
          <a:p>
            <a:r>
              <a:rPr dirty="0"/>
              <a:t>    error: redefinition of class '</a:t>
            </a:r>
            <a:r>
              <a:rPr dirty="0" err="1"/>
              <a:t>Stak</a:t>
            </a:r>
            <a:r>
              <a:rPr dirty="0"/>
              <a:t>'</a:t>
            </a:r>
          </a:p>
          <a:p>
            <a:r>
              <a:rPr dirty="0"/>
              <a:t>✅ Avoids duplicate declarations</a:t>
            </a:r>
          </a:p>
          <a:p>
            <a:r>
              <a:rPr dirty="0"/>
              <a:t>✅ Makes code scalable and modular</a:t>
            </a:r>
          </a:p>
          <a:p>
            <a:r>
              <a:rPr dirty="0"/>
              <a:t>✅ Crucial in large projects with many includes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First time included:</a:t>
            </a:r>
          </a:p>
          <a:p>
            <a:r>
              <a:rPr dirty="0"/>
              <a:t>   - MYSTACK_H is *not* defined → file is included</a:t>
            </a:r>
          </a:p>
          <a:p>
            <a:r>
              <a:rPr dirty="0"/>
              <a:t>2. Next time:</a:t>
            </a:r>
          </a:p>
          <a:p>
            <a:r>
              <a:rPr dirty="0"/>
              <a:t>   - MYSTACK_H *is* defined → file is skipped</a:t>
            </a:r>
          </a:p>
          <a:p>
            <a:endParaRPr dirty="0"/>
          </a:p>
          <a:p>
            <a:r>
              <a:rPr dirty="0"/>
              <a:t>🧠 Ensures class/function is declared only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#ifndef FILENAME_H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#define FILENAME_H</a:t>
            </a:r>
          </a:p>
          <a:p>
            <a:endParaRPr dirty="0"/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// class or function declarations</a:t>
            </a:r>
          </a:p>
          <a:p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#endif // FILENAME_H</a:t>
            </a:r>
          </a:p>
          <a:p>
            <a:endParaRPr dirty="0"/>
          </a:p>
          <a:p>
            <a:r>
              <a:rPr dirty="0"/>
              <a:t>✅ Use uppercase and underscores</a:t>
            </a:r>
          </a:p>
          <a:p>
            <a:r>
              <a:rPr dirty="0"/>
              <a:t>✅ Match macro name to filename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– #pragma once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🔹 Alternative to #ifndef</a:t>
            </a:r>
          </a:p>
          <a:p>
            <a:r>
              <a:t>🔹 Does the same thing:</a:t>
            </a:r>
          </a:p>
          <a:p>
            <a:endParaRPr/>
          </a:p>
          <a:p>
            <a:r>
              <a:t>#pragma once</a:t>
            </a:r>
          </a:p>
          <a:p>
            <a:endParaRPr/>
          </a:p>
          <a:p>
            <a:r>
              <a:t>⚠️ Not standard (but widely supported)</a:t>
            </a:r>
          </a:p>
          <a:p>
            <a:r>
              <a:t>✅ Cleaner, less error-prone</a:t>
            </a:r>
          </a:p>
          <a:p>
            <a:r>
              <a:t>❗ Stick to #ifndef for full portability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#ifndef protects your code from double-inclusion</a:t>
            </a:r>
          </a:p>
          <a:p>
            <a:r>
              <a:rPr dirty="0"/>
              <a:t>✅ Essential for safe header file design</a:t>
            </a:r>
          </a:p>
          <a:p>
            <a:r>
              <a:rPr dirty="0"/>
              <a:t>✅ Portable, reliable, and industry standard</a:t>
            </a:r>
          </a:p>
          <a:p>
            <a:r>
              <a:rPr dirty="0"/>
              <a:t>✅ Use #pragma once if your compiler supports it</a:t>
            </a:r>
            <a:r>
              <a:rPr lang="da-DK" dirty="0"/>
              <a:t> (</a:t>
            </a:r>
            <a:r>
              <a:rPr lang="da-DK" dirty="0" err="1"/>
              <a:t>disputed</a:t>
            </a:r>
            <a:r>
              <a:rPr lang="da-DK" dirty="0"/>
              <a:t> </a:t>
            </a:r>
            <a:r>
              <a:rPr lang="da-DK" dirty="0" err="1"/>
              <a:t>advice</a:t>
            </a:r>
            <a:r>
              <a:rPr lang="da-DK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253</Words>
  <Application>Microsoft Office PowerPoint</Application>
  <PresentationFormat>Skærmshow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Understanding #ifndef in C++</vt:lpstr>
      <vt:lpstr>What is #ifndef?</vt:lpstr>
      <vt:lpstr>Why is it important?</vt:lpstr>
      <vt:lpstr>How does it work?</vt:lpstr>
      <vt:lpstr>Best Practice Format</vt:lpstr>
      <vt:lpstr>Bonus – #pragma once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Ole Dolriis</cp:lastModifiedBy>
  <cp:revision>2</cp:revision>
  <dcterms:created xsi:type="dcterms:W3CDTF">2013-01-27T09:14:16Z</dcterms:created>
  <dcterms:modified xsi:type="dcterms:W3CDTF">2025-03-27T09:33:39Z</dcterms:modified>
  <cp:category/>
</cp:coreProperties>
</file>