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Arv (Inheritance) i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</a:t>
            </a:r>
            <a:r>
              <a:rPr dirty="0" err="1"/>
              <a:t>enbrug</a:t>
            </a:r>
            <a:r>
              <a:rPr dirty="0"/>
              <a:t> </a:t>
            </a:r>
            <a:r>
              <a:rPr lang="da-DK" dirty="0"/>
              <a:t>af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med </a:t>
            </a:r>
            <a:r>
              <a:rPr dirty="0" err="1"/>
              <a:t>objektorienteret</a:t>
            </a:r>
            <a:r>
              <a:rPr dirty="0"/>
              <a:t> </a:t>
            </a:r>
            <a:r>
              <a:rPr dirty="0" err="1"/>
              <a:t>arv</a:t>
            </a:r>
            <a:endParaRPr lang="da-DK" dirty="0"/>
          </a:p>
          <a:p>
            <a:r>
              <a:rPr lang="da-DK" dirty="0"/>
              <a:t>10. </a:t>
            </a:r>
            <a:r>
              <a:rPr lang="da-DK"/>
              <a:t>april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Overskrivning med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664" y="1600200"/>
            <a:ext cx="680313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void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lyd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laver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lyd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class Kat : public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lyd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 override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Miauw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Hvad gør 'virtual' og 'override'?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'virtual'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basisklassen</a:t>
            </a:r>
            <a:r>
              <a:rPr dirty="0"/>
              <a:t> </a:t>
            </a:r>
            <a:r>
              <a:rPr dirty="0" err="1"/>
              <a:t>gør</a:t>
            </a:r>
            <a:r>
              <a:rPr dirty="0"/>
              <a:t> det </a:t>
            </a:r>
            <a:r>
              <a:rPr dirty="0" err="1"/>
              <a:t>muligt</a:t>
            </a:r>
            <a:r>
              <a:rPr dirty="0"/>
              <a:t> at </a:t>
            </a:r>
            <a:r>
              <a:rPr dirty="0" err="1"/>
              <a:t>kalde</a:t>
            </a:r>
            <a:r>
              <a:rPr dirty="0"/>
              <a:t> den </a:t>
            </a:r>
            <a:r>
              <a:rPr dirty="0" err="1"/>
              <a:t>rette</a:t>
            </a:r>
            <a:r>
              <a:rPr dirty="0"/>
              <a:t> </a:t>
            </a:r>
            <a:r>
              <a:rPr dirty="0" err="1"/>
              <a:t>funktion</a:t>
            </a:r>
            <a:r>
              <a:rPr dirty="0"/>
              <a:t> via </a:t>
            </a:r>
            <a:r>
              <a:rPr dirty="0" err="1"/>
              <a:t>en</a:t>
            </a:r>
            <a:r>
              <a:rPr dirty="0"/>
              <a:t> pointer/reference</a:t>
            </a:r>
          </a:p>
          <a:p>
            <a:pPr marL="0" indent="0">
              <a:buNone/>
            </a:pPr>
            <a:r>
              <a:rPr dirty="0"/>
              <a:t>- 'override'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underklassen</a:t>
            </a:r>
            <a:r>
              <a:rPr dirty="0"/>
              <a:t> </a:t>
            </a:r>
            <a:r>
              <a:rPr dirty="0" err="1"/>
              <a:t>sikrer</a:t>
            </a:r>
            <a:r>
              <a:rPr dirty="0"/>
              <a:t> at vi </a:t>
            </a:r>
            <a:r>
              <a:rPr dirty="0" err="1"/>
              <a:t>faktisk</a:t>
            </a:r>
            <a:r>
              <a:rPr dirty="0"/>
              <a:t> </a:t>
            </a:r>
            <a:r>
              <a:rPr dirty="0" err="1"/>
              <a:t>overskriver</a:t>
            </a:r>
            <a:r>
              <a:rPr dirty="0"/>
              <a:t> </a:t>
            </a:r>
            <a:r>
              <a:rPr dirty="0" err="1"/>
              <a:t>noget</a:t>
            </a:r>
            <a:endParaRPr dirty="0"/>
          </a:p>
          <a:p>
            <a:pPr marL="0" indent="0">
              <a:buNone/>
            </a:pPr>
            <a:r>
              <a:rPr dirty="0"/>
              <a:t>- Dette </a:t>
            </a:r>
            <a:r>
              <a:rPr dirty="0" err="1"/>
              <a:t>kaldes</a:t>
            </a:r>
            <a:r>
              <a:rPr dirty="0"/>
              <a:t> </a:t>
            </a:r>
            <a:r>
              <a:rPr dirty="0" err="1"/>
              <a:t>dynamisk</a:t>
            </a:r>
            <a:r>
              <a:rPr dirty="0"/>
              <a:t> binding </a:t>
            </a:r>
            <a:r>
              <a:rPr dirty="0" err="1"/>
              <a:t>eller</a:t>
            </a:r>
            <a:r>
              <a:rPr dirty="0"/>
              <a:t> </a:t>
            </a:r>
            <a:r>
              <a:rPr dirty="0" err="1"/>
              <a:t>polymorfi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Eksempel på polymorfi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* d = new Kat();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d-&gt;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lyd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kalder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Kat::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lyd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 på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trods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af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3483C-990A-CF9D-48D8-C2F04E72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Multipel arv/Multiple </a:t>
            </a:r>
            <a:r>
              <a:rPr lang="da-DK" dirty="0" err="1"/>
              <a:t>inheritance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896BE4-13A4-D3D5-3B5D-B29415B9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C++ understøtter, at en klasse kan arve mere en én anden klasse.</a:t>
            </a:r>
          </a:p>
          <a:p>
            <a:r>
              <a:rPr lang="da-DK" dirty="0"/>
              <a:t>Det gør Python også.</a:t>
            </a:r>
          </a:p>
          <a:p>
            <a:r>
              <a:rPr lang="da-DK" dirty="0"/>
              <a:t>Men Java og C# gør </a:t>
            </a:r>
            <a:r>
              <a:rPr lang="da-DK" i="1" dirty="0"/>
              <a:t>ikke.</a:t>
            </a:r>
          </a:p>
          <a:p>
            <a:r>
              <a:rPr lang="da-DK" dirty="0"/>
              <a:t>Multipel arv bør anvendes med den største forsigtighed.</a:t>
            </a:r>
          </a:p>
          <a:p>
            <a:r>
              <a:rPr lang="da-DK" dirty="0"/>
              <a:t>Rødderne til multipel arv skal findes i tidlige forsøg på kunstig intelligens.</a:t>
            </a:r>
          </a:p>
        </p:txBody>
      </p:sp>
    </p:spTree>
    <p:extLst>
      <p:ext uri="{BB962C8B-B14F-4D97-AF65-F5344CB8AC3E}">
        <p14:creationId xmlns:p14="http://schemas.microsoft.com/office/powerpoint/2010/main" val="42772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Opsummering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Arv </a:t>
            </a:r>
            <a:r>
              <a:rPr dirty="0" err="1"/>
              <a:t>tillader</a:t>
            </a:r>
            <a:r>
              <a:rPr dirty="0"/>
              <a:t> </a:t>
            </a:r>
            <a:r>
              <a:rPr dirty="0" err="1"/>
              <a:t>genbrug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struktur</a:t>
            </a:r>
            <a:r>
              <a:rPr lang="da-DK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- Husk at </a:t>
            </a:r>
            <a:r>
              <a:rPr dirty="0" err="1"/>
              <a:t>bruge</a:t>
            </a:r>
            <a:r>
              <a:rPr dirty="0"/>
              <a:t> p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rotected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/>
              <a:t>- Brug virtual/override for </a:t>
            </a:r>
            <a:r>
              <a:rPr dirty="0" err="1"/>
              <a:t>fleksibilitet</a:t>
            </a:r>
            <a:r>
              <a:rPr lang="da-DK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- Pas på over</a:t>
            </a:r>
            <a:r>
              <a:rPr lang="da-DK" dirty="0"/>
              <a:t>dreven brug af </a:t>
            </a:r>
            <a:r>
              <a:rPr dirty="0" err="1"/>
              <a:t>arv</a:t>
            </a:r>
            <a:r>
              <a:rPr lang="da-DK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Først et citat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SabonLTStd-Roman"/>
              </a:rPr>
              <a:t>In many ways, programming in C++ is like driving without a road.</a:t>
            </a:r>
          </a:p>
          <a:p>
            <a:pPr marL="0" indent="0" algn="l">
              <a:buNone/>
            </a:pPr>
            <a:endParaRPr lang="en-US" sz="2400" dirty="0">
              <a:latin typeface="SabonLTStd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SabonLTStd-Roman"/>
              </a:rPr>
              <a:t>Sure, you can go anywhere you want, but there are no lines or traffic lights to keep you from injuring yourself. C++, like the C language, has a hands-off approach toward its programmers.</a:t>
            </a:r>
          </a:p>
          <a:p>
            <a:pPr marL="0" indent="0" algn="l">
              <a:buNone/>
            </a:pPr>
            <a:endParaRPr lang="en-US" sz="2400" dirty="0">
              <a:latin typeface="SabonLTStd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SabonLTStd-Roman"/>
              </a:rPr>
              <a:t>The language assumes that you know what you’re doing. It allows you to do things that are likely to cause problems because C++ is incredibly flexible and sacrifices safety in favor of performance.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SabonLTStd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SabonLTStd-Roman"/>
              </a:rPr>
              <a:t>Memory allocation and management is a particularly error-prone area of C++ programming.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948D6-D8C4-6715-2C3C-7FD6E352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Kilde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E6F98E-5CCB-8BE1-5742-1CB77E34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en-US" i="1" dirty="0"/>
              <a:t>Professional C++ </a:t>
            </a:r>
          </a:p>
          <a:p>
            <a:pPr marL="0" indent="0" algn="ctr">
              <a:buNone/>
            </a:pPr>
            <a:r>
              <a:rPr lang="en-US" sz="2400" dirty="0"/>
              <a:t>(3rd Edition) </a:t>
            </a:r>
          </a:p>
          <a:p>
            <a:pPr marL="0" indent="0" algn="ctr">
              <a:buNone/>
            </a:pPr>
            <a:r>
              <a:rPr lang="en-US" dirty="0"/>
              <a:t>Marc Gregoire </a:t>
            </a:r>
          </a:p>
          <a:p>
            <a:pPr marL="0" indent="0" algn="ctr">
              <a:buNone/>
            </a:pPr>
            <a:r>
              <a:rPr lang="en-US" dirty="0"/>
              <a:t>2014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803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Hvad er arv?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Arv er et </a:t>
            </a:r>
            <a:r>
              <a:rPr dirty="0" err="1"/>
              <a:t>grundprincip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objektorienteret</a:t>
            </a:r>
            <a:r>
              <a:rPr dirty="0"/>
              <a:t> </a:t>
            </a:r>
            <a:r>
              <a:rPr dirty="0" err="1"/>
              <a:t>programmering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En </a:t>
            </a:r>
            <a:r>
              <a:rPr dirty="0" err="1"/>
              <a:t>klasse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'</a:t>
            </a:r>
            <a:r>
              <a:rPr dirty="0" err="1"/>
              <a:t>arve</a:t>
            </a:r>
            <a:r>
              <a:rPr dirty="0"/>
              <a:t>' </a:t>
            </a:r>
            <a:r>
              <a:rPr dirty="0" err="1"/>
              <a:t>egenskaber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funktioner</a:t>
            </a:r>
            <a:r>
              <a:rPr dirty="0"/>
              <a:t> </a:t>
            </a:r>
            <a:r>
              <a:rPr dirty="0" err="1"/>
              <a:t>fra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anden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Bruges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genbrug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strukturering</a:t>
            </a:r>
            <a:r>
              <a:rPr dirty="0"/>
              <a:t> af </a:t>
            </a:r>
            <a:r>
              <a:rPr dirty="0" err="1"/>
              <a:t>kode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Eksempel fra virkeligheden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Klasse: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lang="da-DK" dirty="0"/>
              <a:t> </a:t>
            </a:r>
            <a:endParaRPr dirty="0"/>
          </a:p>
          <a:p>
            <a:r>
              <a:rPr lang="da-DK" dirty="0"/>
              <a:t>K</a:t>
            </a:r>
            <a:r>
              <a:rPr dirty="0" err="1"/>
              <a:t>lasse</a:t>
            </a:r>
            <a:r>
              <a:rPr dirty="0"/>
              <a:t>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Hund</a:t>
            </a:r>
          </a:p>
          <a:p>
            <a:r>
              <a:rPr dirty="0"/>
              <a:t>En Hund er et </a:t>
            </a:r>
            <a:r>
              <a:rPr dirty="0" err="1"/>
              <a:t>Dyr</a:t>
            </a:r>
            <a:r>
              <a:rPr dirty="0"/>
              <a:t>, men </a:t>
            </a:r>
            <a:r>
              <a:rPr dirty="0" err="1"/>
              <a:t>har</a:t>
            </a:r>
            <a:r>
              <a:rPr dirty="0"/>
              <a:t> </a:t>
            </a:r>
            <a:r>
              <a:rPr dirty="0" err="1"/>
              <a:t>egne</a:t>
            </a:r>
            <a:r>
              <a:rPr dirty="0"/>
              <a:t> </a:t>
            </a:r>
            <a:r>
              <a:rPr dirty="0" err="1"/>
              <a:t>funktioner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</a:t>
            </a:r>
            <a:r>
              <a:rPr lang="da-DK" dirty="0"/>
              <a:t>fx </a:t>
            </a:r>
            <a:r>
              <a:rPr dirty="0"/>
              <a:t>at </a:t>
            </a:r>
            <a:r>
              <a:rPr dirty="0" err="1"/>
              <a:t>gø</a:t>
            </a:r>
            <a:r>
              <a:rPr dirty="0"/>
              <a:t>.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lang="da-DK" dirty="0"/>
              <a:t>: superklasse eller baseklasse.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Hund</a:t>
            </a:r>
            <a:r>
              <a:rPr lang="da-DK" dirty="0"/>
              <a:t>: subklasse eller afledt klasse.</a:t>
            </a:r>
          </a:p>
          <a:p>
            <a:r>
              <a:rPr lang="da-DK" dirty="0"/>
              <a:t>Validering af arv: en hund </a:t>
            </a:r>
            <a:r>
              <a:rPr lang="da-DK" b="1" u="sng" dirty="0"/>
              <a:t>er</a:t>
            </a:r>
            <a:r>
              <a:rPr lang="da-DK" dirty="0"/>
              <a:t> et dyr.</a:t>
            </a:r>
          </a:p>
          <a:p>
            <a:r>
              <a:rPr lang="da-DK" dirty="0"/>
              <a:t>Subklasse-objekt </a:t>
            </a:r>
            <a:r>
              <a:rPr lang="da-DK" b="1" dirty="0"/>
              <a:t>er</a:t>
            </a:r>
            <a:r>
              <a:rPr lang="da-DK" dirty="0"/>
              <a:t> et superklasse-objekt.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Fordele ved arv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</a:t>
            </a:r>
            <a:r>
              <a:rPr dirty="0" err="1"/>
              <a:t>Genbrug</a:t>
            </a:r>
            <a:r>
              <a:rPr dirty="0"/>
              <a:t> af </a:t>
            </a:r>
            <a:r>
              <a:rPr dirty="0" err="1"/>
              <a:t>kode</a:t>
            </a:r>
            <a:r>
              <a:rPr lang="da-DK" dirty="0"/>
              <a:t>.</a:t>
            </a:r>
            <a:endParaRPr dirty="0"/>
          </a:p>
          <a:p>
            <a:r>
              <a:rPr dirty="0"/>
              <a:t>✅ </a:t>
            </a:r>
            <a:r>
              <a:rPr dirty="0" err="1"/>
              <a:t>Organisering</a:t>
            </a:r>
            <a:r>
              <a:rPr dirty="0"/>
              <a:t> af </a:t>
            </a:r>
            <a:r>
              <a:rPr dirty="0" err="1"/>
              <a:t>komplekse</a:t>
            </a:r>
            <a:r>
              <a:rPr dirty="0"/>
              <a:t> </a:t>
            </a:r>
            <a:r>
              <a:rPr dirty="0" err="1"/>
              <a:t>systemer</a:t>
            </a:r>
            <a:r>
              <a:rPr lang="da-DK" dirty="0"/>
              <a:t>.</a:t>
            </a:r>
            <a:endParaRPr dirty="0"/>
          </a:p>
          <a:p>
            <a:r>
              <a:rPr dirty="0"/>
              <a:t>✅ </a:t>
            </a:r>
            <a:r>
              <a:rPr dirty="0" err="1"/>
              <a:t>Mulighed</a:t>
            </a:r>
            <a:r>
              <a:rPr dirty="0"/>
              <a:t> for </a:t>
            </a:r>
            <a:r>
              <a:rPr dirty="0" err="1"/>
              <a:t>polymorfi</a:t>
            </a:r>
            <a:r>
              <a:rPr lang="da-DK" dirty="0"/>
              <a:t>.</a:t>
            </a:r>
            <a:endParaRPr dirty="0"/>
          </a:p>
          <a:p>
            <a:r>
              <a:rPr dirty="0"/>
              <a:t>❌ </a:t>
            </a:r>
            <a:r>
              <a:rPr dirty="0" err="1"/>
              <a:t>Risiko</a:t>
            </a:r>
            <a:r>
              <a:rPr dirty="0"/>
              <a:t> for </a:t>
            </a:r>
            <a:r>
              <a:rPr dirty="0" err="1"/>
              <a:t>kompleksitet</a:t>
            </a:r>
            <a:r>
              <a:rPr dirty="0"/>
              <a:t> </a:t>
            </a:r>
            <a:r>
              <a:rPr dirty="0" err="1"/>
              <a:t>ved</a:t>
            </a:r>
            <a:r>
              <a:rPr dirty="0"/>
              <a:t> </a:t>
            </a:r>
            <a:r>
              <a:rPr lang="da-DK" dirty="0"/>
              <a:t>uhensigtsmæssig anvendelse.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Arv i C++ –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spis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spiser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class Hund : public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Dyr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gø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Vuf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Brug af arv i praksis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8784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Hund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minHund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minHund.spis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arvet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minHund.gø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();   //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egen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Adgangsniveauer i arv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public: </a:t>
            </a:r>
            <a:r>
              <a:rPr lang="da-DK" dirty="0"/>
              <a:t>Alle har </a:t>
            </a:r>
            <a:r>
              <a:rPr dirty="0" err="1"/>
              <a:t>adgang</a:t>
            </a:r>
            <a:endParaRPr dirty="0"/>
          </a:p>
          <a:p>
            <a:pPr marL="0" indent="0">
              <a:buNone/>
            </a:pPr>
            <a:r>
              <a:rPr dirty="0"/>
              <a:t>- protected: </a:t>
            </a:r>
            <a:r>
              <a:rPr dirty="0" err="1"/>
              <a:t>Tilgængelig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underklasser</a:t>
            </a:r>
            <a:endParaRPr dirty="0"/>
          </a:p>
          <a:p>
            <a:pPr marL="0" indent="0">
              <a:buNone/>
            </a:pPr>
            <a:r>
              <a:rPr dirty="0"/>
              <a:t>- private: </a:t>
            </a:r>
            <a:r>
              <a:rPr dirty="0" err="1"/>
              <a:t>Skjult</a:t>
            </a:r>
            <a:r>
              <a:rPr dirty="0"/>
              <a:t> for </a:t>
            </a:r>
            <a:r>
              <a:rPr dirty="0" err="1"/>
              <a:t>underklasser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561</Words>
  <Application>Microsoft Office PowerPoint</Application>
  <PresentationFormat>Skærmshow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SabonLTStd-Roman</vt:lpstr>
      <vt:lpstr>Office Theme</vt:lpstr>
      <vt:lpstr>Arv (Inheritance) i C++</vt:lpstr>
      <vt:lpstr>Først et citat</vt:lpstr>
      <vt:lpstr>Kilde</vt:lpstr>
      <vt:lpstr>Hvad er arv?</vt:lpstr>
      <vt:lpstr>Eksempel fra virkeligheden</vt:lpstr>
      <vt:lpstr>Fordele ved arv</vt:lpstr>
      <vt:lpstr>Arv i C++ – Syntax</vt:lpstr>
      <vt:lpstr>Brug af arv i praksis</vt:lpstr>
      <vt:lpstr>Adgangsniveauer i arv</vt:lpstr>
      <vt:lpstr>Overskrivning med override</vt:lpstr>
      <vt:lpstr>Hvad gør 'virtual' og 'override'?</vt:lpstr>
      <vt:lpstr>Eksempel på polymorfi</vt:lpstr>
      <vt:lpstr>Multipel arv/Multiple inheritance</vt:lpstr>
      <vt:lpstr>Opsummering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Ole Dolriis</cp:lastModifiedBy>
  <cp:revision>5</cp:revision>
  <dcterms:created xsi:type="dcterms:W3CDTF">2013-01-27T09:14:16Z</dcterms:created>
  <dcterms:modified xsi:type="dcterms:W3CDTF">2025-04-09T18:45:36Z</dcterms:modified>
  <cp:category/>
</cp:coreProperties>
</file>