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  <a:srgbClr val="8C564B"/>
    <a:srgbClr val="FFFFFF"/>
    <a:srgbClr val="D62728"/>
    <a:srgbClr val="1F77B4"/>
    <a:srgbClr val="E377C2"/>
    <a:srgbClr val="2CA02C"/>
    <a:srgbClr val="9467BD"/>
    <a:srgbClr val="E37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23604-35C8-4DAA-85EC-9D2035925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5236AB-062C-4431-9CF6-8DD9D082D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59492E-1B48-4E14-BB3C-A2EC819E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74387E-97CE-4431-A938-776691C01B99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7A4206-3A30-4600-8960-8FBF897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DEBF2-951B-430E-A454-5B298C7F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45580F-4AA4-47D8-B8BE-DF8147C997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7301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75510-F8AB-4B27-AFA8-C3A11AB9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F219A3-533B-45DE-B2F5-CFC50BF73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B0101A-460E-4F81-A5B4-DB2F781B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05C0DC6-7813-4A67-8373-4ABFAC47C388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40EFD-46DA-4016-9F35-71A5C488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F4E99-ACC5-4F01-8448-2837AA4F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109AA9-3CDD-4393-A0F6-CE9A8078EE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44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9FEC27C-BFD5-4BF3-82C8-127FE1826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7FBDC6-F072-4D99-9825-AABAA4AE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C152E9-C8C3-4D55-9F14-62C84653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777315-50A1-45E8-A4C4-6C11401F702A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B5042A-91CF-4F76-B6AF-0A1BCBCE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1A75F9-B64A-4295-A223-0BEB63B2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1B5CA-94FD-40CF-979E-033C251BA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EB0B1-D023-4F64-AC72-76D8B0E7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29248F-83DF-4877-987A-095678D9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B461C1-332B-4D30-AEC5-28E09E61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E285C84-5284-44DD-BE75-528454D0120C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74B3C-2D2A-4BAE-A04D-4C3EB160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2EEF61-79DD-4B23-8A39-32D2AC5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B6A4A-3103-435B-AF75-9B4BA71C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824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376C9-25A6-4486-BD8D-B3B2FD5E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414131-D06D-4CD4-982E-1841208D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A48F40-CB08-464D-925F-992F872B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AC71CE6-FB6C-4B87-A966-F687647F12F7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BCE75-AAA8-4C9A-BC44-A9C2588A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958BE-B5B3-4C90-8398-2D788AC6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793329-882C-486C-B834-E196F4FA2D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060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F961D-237B-4FAB-9C76-2F2DB67E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E7559-2B23-43F1-B6D2-32AC7E1E9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F63F1F-52A8-4FF4-A356-1843906C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A6A1D2-F02C-4AE1-9623-20EB511B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8243CBF-885E-4FB7-9EFC-0C730A58BC85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7EE9DC-156F-4027-A53B-21E9FF21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921DEB-5FD2-441D-9E55-63BD0DB5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AE550E-9E73-450E-A8E7-2E2B1173BE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6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030CA-7B3A-400E-8310-153236D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BE3844-A2D1-40D6-AB72-13DA50AA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F3FEC0-AF35-4D99-A178-A9616B96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69D62A-CF15-4544-A1E7-59AA9706D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56594B-FD22-4EC2-AA48-90BB85D39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7D0325-839B-4A53-BADE-CA4FFB03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1398B2-046A-4A6C-934D-20200A5E1FD8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527661-C371-41E6-95D9-BCECB364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F8E4C1B-D49E-4D74-9A83-021BDA56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0DFF98-40FE-4EDF-B983-5F82789033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0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387292-B1E8-49D9-AA5C-5EBC5188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E3AD3E-86FA-49FD-9283-249DADB3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BF20CF6-0698-4508-911A-6C13748187F3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859D08-236A-4FFC-9449-2888B3D6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27684C-FB16-40CC-9806-A48DA317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F8118D-460A-43E2-A712-2DB0B79654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76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311E52-920C-4A86-AF1E-6D6498B5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777315-50A1-45E8-A4C4-6C11401F702A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FC19D3-20F9-45B8-A8D6-03D22F65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3CC100-4233-45FD-8489-F3A4E567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1B5CA-94FD-40CF-979E-033C251BA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6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FE779-CDF8-464E-954B-CFAFC21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6C4D7-841E-45D5-9B56-0FE74E23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9DE3FE-F73E-4EDC-8768-54CCD2CE2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01329D-F38F-40EF-A5A3-439364D4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4F8D565-E2C0-44CB-88FF-3502FB0B2CC5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24F80E-D079-4571-BF81-9E539903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3A764-E141-4570-8602-9AED35B5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1E416B-C26B-4437-88DA-6580F6A114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C6C82-6B7A-4D30-B9A4-AF8394FA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FD7D8C-8453-4246-9038-12334FD2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B92FA7-3A5D-47DF-B92C-50500790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D3F346-4521-4D0D-BCED-54E84D4F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777315-50A1-45E8-A4C4-6C11401F702A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D341F7-D54C-4B1D-8323-33B665F7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64B9B9-FC17-4A28-9432-E17B40A5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1B5CA-94FD-40CF-979E-033C251BA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26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A660AA-3183-4C1E-B45A-359B1FC2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5D366C-BD69-4861-BC8B-C88FF275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A5AF0C-0E90-4D64-806E-20F8A76C9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C777315-50A1-45E8-A4C4-6C11401F702A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8E369F-0721-481A-9FE6-0F63C5CC4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57F69-A5BE-4DAE-A485-BF7EF832F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941B5CA-94FD-40CF-979E-033C251BA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26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74C07-656D-48AA-8C16-13050E50E9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993" y="3429000"/>
            <a:ext cx="9144000" cy="959708"/>
          </a:xfrm>
        </p:spPr>
        <p:txBody>
          <a:bodyPr anchor="ctr">
            <a:normAutofit fontScale="90000"/>
          </a:bodyPr>
          <a:lstStyle/>
          <a:p>
            <a:pPr lvl="0"/>
            <a:r>
              <a:rPr lang="it-IT" i="1" dirty="0">
                <a:solidFill>
                  <a:srgbClr val="212529"/>
                </a:solidFill>
                <a:latin typeface="-apple-system"/>
              </a:rPr>
              <a:t>Car Sharing model </a:t>
            </a:r>
            <a:r>
              <a:rPr lang="it-IT" i="1" dirty="0" err="1">
                <a:solidFill>
                  <a:srgbClr val="212529"/>
                </a:solidFill>
                <a:latin typeface="-apple-system"/>
              </a:rPr>
              <a:t>simulation</a:t>
            </a:r>
            <a:endParaRPr lang="it-IT" i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9EC8C4-1655-435F-B13B-C84AFCE7A9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1439" y="4501399"/>
            <a:ext cx="9144000" cy="483397"/>
          </a:xfrm>
        </p:spPr>
        <p:txBody>
          <a:bodyPr anchor="ctr">
            <a:normAutofit/>
          </a:bodyPr>
          <a:lstStyle/>
          <a:p>
            <a:pPr lvl="0"/>
            <a:r>
              <a:rPr lang="it-IT" sz="2800" dirty="0"/>
              <a:t>Simone Rizzo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BA7E45-9F1F-4427-8A81-B3C9C647CC63}"/>
              </a:ext>
            </a:extLst>
          </p:cNvPr>
          <p:cNvSpPr txBox="1"/>
          <p:nvPr/>
        </p:nvSpPr>
        <p:spPr>
          <a:xfrm>
            <a:off x="4573389" y="5097487"/>
            <a:ext cx="3280099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CMCS 2021</a:t>
            </a:r>
          </a:p>
        </p:txBody>
      </p:sp>
      <p:pic>
        <p:nvPicPr>
          <p:cNvPr id="5" name="Picture 2" descr="Università di Pisa - Wikipedia">
            <a:extLst>
              <a:ext uri="{FF2B5EF4-FFF2-40B4-BE49-F238E27FC236}">
                <a16:creationId xmlns:a16="http://schemas.microsoft.com/office/drawing/2014/main" id="{D3CAED5C-0161-4A24-88F2-CDAB771D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66781" y="801270"/>
            <a:ext cx="2058433" cy="21016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F99FEE-42F4-4D05-9729-9991431E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050" y="714531"/>
            <a:ext cx="4821400" cy="2159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What is car sharing?</a:t>
            </a:r>
          </a:p>
        </p:txBody>
      </p:sp>
      <p:pic>
        <p:nvPicPr>
          <p:cNvPr id="4" name="Picture 2" descr="C as in car sharing –shared mobility explained | BMW.com">
            <a:extLst>
              <a:ext uri="{FF2B5EF4-FFF2-40B4-BE49-F238E27FC236}">
                <a16:creationId xmlns:a16="http://schemas.microsoft.com/office/drawing/2014/main" id="{746A24CB-E927-41EE-BEF1-84D073BB0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8" b="6297"/>
          <a:stretch/>
        </p:blipFill>
        <p:spPr bwMode="auto"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AABE64-1153-4E43-9BAC-B66D09C3B15D}"/>
              </a:ext>
            </a:extLst>
          </p:cNvPr>
          <p:cNvSpPr txBox="1"/>
          <p:nvPr/>
        </p:nvSpPr>
        <p:spPr>
          <a:xfrm>
            <a:off x="6879047" y="3429000"/>
            <a:ext cx="490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Car sharing is a car rental model in which people rent cars for short periods of time, often by the hour.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1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E9570D-109B-4C22-A428-F1EAA7088C61}"/>
              </a:ext>
            </a:extLst>
          </p:cNvPr>
          <p:cNvSpPr txBox="1"/>
          <p:nvPr/>
        </p:nvSpPr>
        <p:spPr>
          <a:xfrm>
            <a:off x="4103461" y="954349"/>
            <a:ext cx="6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E’ un framework di simulazione di eventi-discreti basato su Python.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0D11AE-4821-407C-802C-CE0BA5AE1307}"/>
              </a:ext>
            </a:extLst>
          </p:cNvPr>
          <p:cNvSpPr txBox="1"/>
          <p:nvPr/>
        </p:nvSpPr>
        <p:spPr>
          <a:xfrm>
            <a:off x="795537" y="3429000"/>
            <a:ext cx="2551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Servono per modellare componenti attivi essi nel loro tempo di durata creano eventi e si mettono in attesa per essere risvegliati.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E27FCB-0F68-4D5A-B71F-37FDD374643A}"/>
              </a:ext>
            </a:extLst>
          </p:cNvPr>
          <p:cNvSpPr txBox="1"/>
          <p:nvPr/>
        </p:nvSpPr>
        <p:spPr>
          <a:xfrm>
            <a:off x="8014845" y="3429000"/>
            <a:ext cx="3801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esistono 3 principali tipi di risorse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Risorse</a:t>
            </a:r>
            <a:r>
              <a:rPr lang="it-IT" dirty="0"/>
              <a:t>: risorse che possono essere usate in numero limitato di processi alla volta.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Containers</a:t>
            </a:r>
            <a:r>
              <a:rPr lang="it-IT" dirty="0"/>
              <a:t>: permettono la produzione e consumo di una massa omogenea continua (acqua) discreta (mele)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Stores</a:t>
            </a:r>
            <a:r>
              <a:rPr lang="it-IT" dirty="0"/>
              <a:t>: permettono la produzione e consumo di oggetti.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BB289B3-1305-4824-892F-2B0AFF62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41" y="291886"/>
            <a:ext cx="3008685" cy="1324926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5D0C497A-1589-4341-80D3-1C5F6652D94E}"/>
              </a:ext>
            </a:extLst>
          </p:cNvPr>
          <p:cNvSpPr/>
          <p:nvPr/>
        </p:nvSpPr>
        <p:spPr>
          <a:xfrm>
            <a:off x="849086" y="2355183"/>
            <a:ext cx="2497796" cy="6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Processi</a:t>
            </a:r>
            <a:endParaRPr lang="it-IT" b="1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8970DC5-21B2-4B7E-BFE6-78C6C865A412}"/>
              </a:ext>
            </a:extLst>
          </p:cNvPr>
          <p:cNvSpPr/>
          <p:nvPr/>
        </p:nvSpPr>
        <p:spPr>
          <a:xfrm>
            <a:off x="8014845" y="2355183"/>
            <a:ext cx="2498400" cy="667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Risorse</a:t>
            </a:r>
            <a:endParaRPr lang="it-IT" b="1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E5690CC-87C6-4003-AFC7-39ABF863CC36}"/>
              </a:ext>
            </a:extLst>
          </p:cNvPr>
          <p:cNvSpPr/>
          <p:nvPr/>
        </p:nvSpPr>
        <p:spPr>
          <a:xfrm>
            <a:off x="4431663" y="2355183"/>
            <a:ext cx="2498400" cy="667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Eventi</a:t>
            </a:r>
            <a:endParaRPr lang="it-IT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D9D2153-1FBB-4088-9A8B-F24B433CEBFA}"/>
              </a:ext>
            </a:extLst>
          </p:cNvPr>
          <p:cNvSpPr txBox="1"/>
          <p:nvPr/>
        </p:nvSpPr>
        <p:spPr>
          <a:xfrm>
            <a:off x="4431663" y="3429000"/>
            <a:ext cx="24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Ogni evento si verifica in un particolare istante di tempo e segna un cambiamento di stato nel sistema.</a:t>
            </a:r>
          </a:p>
        </p:txBody>
      </p:sp>
    </p:spTree>
    <p:extLst>
      <p:ext uri="{BB962C8B-B14F-4D97-AF65-F5344CB8AC3E}">
        <p14:creationId xmlns:p14="http://schemas.microsoft.com/office/powerpoint/2010/main" val="19451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Car sharing a Treviso: tutte le informazioni">
            <a:extLst>
              <a:ext uri="{FF2B5EF4-FFF2-40B4-BE49-F238E27FC236}">
                <a16:creationId xmlns:a16="http://schemas.microsoft.com/office/drawing/2014/main" id="{7DD9C6DB-BFBC-46CF-A761-DD26714AB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8"/>
          <a:stretch/>
        </p:blipFill>
        <p:spPr bwMode="auto">
          <a:xfrm>
            <a:off x="1287463" y="2965450"/>
            <a:ext cx="3309938" cy="2811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23E8C9-54BD-41F1-AA10-D23D0A0CD54B}"/>
              </a:ext>
            </a:extLst>
          </p:cNvPr>
          <p:cNvSpPr txBox="1"/>
          <p:nvPr/>
        </p:nvSpPr>
        <p:spPr>
          <a:xfrm>
            <a:off x="1287463" y="5214938"/>
            <a:ext cx="3309938" cy="5619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2000" dirty="0">
                <a:solidFill>
                  <a:srgbClr val="FFFFFF"/>
                </a:solidFill>
              </a:rPr>
              <a:t>Utenti</a:t>
            </a:r>
          </a:p>
        </p:txBody>
      </p:sp>
      <p:pic>
        <p:nvPicPr>
          <p:cNvPr id="2050" name="Picture 2" descr="Tra carsharing e noleggio, il 60% degli italiani vuole l'auto di proprietà">
            <a:extLst>
              <a:ext uri="{FF2B5EF4-FFF2-40B4-BE49-F238E27FC236}">
                <a16:creationId xmlns:a16="http://schemas.microsoft.com/office/drawing/2014/main" id="{915B0E54-2B8E-4A06-B4A9-4655F4355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35" b="1294"/>
          <a:stretch/>
        </p:blipFill>
        <p:spPr bwMode="auto">
          <a:xfrm>
            <a:off x="4664075" y="2965450"/>
            <a:ext cx="3309938" cy="2811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1F368-BFA9-4B0E-8116-73ABD7DDDEE1}"/>
              </a:ext>
            </a:extLst>
          </p:cNvPr>
          <p:cNvSpPr txBox="1"/>
          <p:nvPr/>
        </p:nvSpPr>
        <p:spPr>
          <a:xfrm>
            <a:off x="4664075" y="5214938"/>
            <a:ext cx="3309938" cy="5619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2000" dirty="0">
                <a:solidFill>
                  <a:srgbClr val="FFFFFF"/>
                </a:solidFill>
              </a:rPr>
              <a:t>Automobili</a:t>
            </a:r>
          </a:p>
        </p:txBody>
      </p:sp>
      <p:pic>
        <p:nvPicPr>
          <p:cNvPr id="1026" name="Picture 2" descr="Carsharing - Wikiwand">
            <a:extLst>
              <a:ext uri="{FF2B5EF4-FFF2-40B4-BE49-F238E27FC236}">
                <a16:creationId xmlns:a16="http://schemas.microsoft.com/office/drawing/2014/main" id="{2000E2B2-8E9D-4A9A-BD7A-5E9F2F2CA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/>
          <a:stretch/>
        </p:blipFill>
        <p:spPr bwMode="auto">
          <a:xfrm>
            <a:off x="8042275" y="2965450"/>
            <a:ext cx="3309938" cy="2811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FD4B3B-3A98-46F8-AB6A-C92D81E85827}"/>
              </a:ext>
            </a:extLst>
          </p:cNvPr>
          <p:cNvSpPr txBox="1"/>
          <p:nvPr/>
        </p:nvSpPr>
        <p:spPr>
          <a:xfrm>
            <a:off x="8042275" y="5214938"/>
            <a:ext cx="3309938" cy="5619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2000" dirty="0">
                <a:solidFill>
                  <a:srgbClr val="FFFFFF"/>
                </a:solidFill>
              </a:rPr>
              <a:t>Operatori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6AE60B-FB71-49AB-8490-A1B768F0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Componenti principali del dominio:</a:t>
            </a:r>
          </a:p>
        </p:txBody>
      </p:sp>
    </p:spTree>
    <p:extLst>
      <p:ext uri="{BB962C8B-B14F-4D97-AF65-F5344CB8AC3E}">
        <p14:creationId xmlns:p14="http://schemas.microsoft.com/office/powerpoint/2010/main" val="156575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7B736-AE93-4811-8841-59BE423E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18064" cy="1325563"/>
          </a:xfrm>
        </p:spPr>
        <p:txBody>
          <a:bodyPr/>
          <a:lstStyle/>
          <a:p>
            <a:r>
              <a:rPr lang="it-IT" b="1" dirty="0"/>
              <a:t>Utente</a:t>
            </a:r>
            <a:r>
              <a:rPr lang="it-IT" dirty="0"/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3AF9FD-02C6-4140-8574-52840E8C7288}"/>
              </a:ext>
            </a:extLst>
          </p:cNvPr>
          <p:cNvSpPr txBox="1"/>
          <p:nvPr/>
        </p:nvSpPr>
        <p:spPr>
          <a:xfrm>
            <a:off x="838200" y="1478890"/>
            <a:ext cx="36982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/>
              <a:t>E’ un processo il quale richiede un automobile, effettua un tragitto per un tempo stabilito e successivamente rilascia l’automobile. Nel caso in cui però la macchina non gli venisse assegnata entro un determinato tempo (pazienza) preferisce chiamare un taxi.</a:t>
            </a:r>
          </a:p>
        </p:txBody>
      </p:sp>
      <p:pic>
        <p:nvPicPr>
          <p:cNvPr id="4098" name="Picture 2" descr="Car sharing, perché conviene - Unione Nazionale Consumatori">
            <a:extLst>
              <a:ext uri="{FF2B5EF4-FFF2-40B4-BE49-F238E27FC236}">
                <a16:creationId xmlns:a16="http://schemas.microsoft.com/office/drawing/2014/main" id="{2E8C539F-6C0F-42BA-B073-5F16C68CF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" b="1820"/>
          <a:stretch/>
        </p:blipFill>
        <p:spPr bwMode="auto">
          <a:xfrm>
            <a:off x="5227693" y="2430233"/>
            <a:ext cx="3127718" cy="1757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os'è il car sharing, tutto quello che c'è da sapere sull'auto condivisa -  LifeGate">
            <a:extLst>
              <a:ext uri="{FF2B5EF4-FFF2-40B4-BE49-F238E27FC236}">
                <a16:creationId xmlns:a16="http://schemas.microsoft.com/office/drawing/2014/main" id="{8759ACCA-4062-4A98-8C22-B3FC8E5C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38" y="4614421"/>
            <a:ext cx="3127718" cy="1757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r sharing a Treviso: tutte le informazioni">
            <a:extLst>
              <a:ext uri="{FF2B5EF4-FFF2-40B4-BE49-F238E27FC236}">
                <a16:creationId xmlns:a16="http://schemas.microsoft.com/office/drawing/2014/main" id="{FAD09BA4-6102-4528-A01B-F34F362F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93" y="4614421"/>
            <a:ext cx="3127718" cy="1761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omunicación sentimental a través del teléfono celular - Vanidades">
            <a:extLst>
              <a:ext uri="{FF2B5EF4-FFF2-40B4-BE49-F238E27FC236}">
                <a16:creationId xmlns:a16="http://schemas.microsoft.com/office/drawing/2014/main" id="{910D270E-7883-484E-8F3C-1FFFE486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52" y="327711"/>
            <a:ext cx="3127718" cy="1759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axi Aeroporto Bari">
            <a:extLst>
              <a:ext uri="{FF2B5EF4-FFF2-40B4-BE49-F238E27FC236}">
                <a16:creationId xmlns:a16="http://schemas.microsoft.com/office/drawing/2014/main" id="{59B915A9-B02F-4C47-91A5-EEF774EC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7" y="2430233"/>
            <a:ext cx="2281561" cy="2231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ccia in giù 2">
            <a:extLst>
              <a:ext uri="{FF2B5EF4-FFF2-40B4-BE49-F238E27FC236}">
                <a16:creationId xmlns:a16="http://schemas.microsoft.com/office/drawing/2014/main" id="{0D0D997D-1DCE-46A9-A61A-7DED7450FABC}"/>
              </a:ext>
            </a:extLst>
          </p:cNvPr>
          <p:cNvSpPr/>
          <p:nvPr/>
        </p:nvSpPr>
        <p:spPr>
          <a:xfrm>
            <a:off x="6720396" y="1830214"/>
            <a:ext cx="615521" cy="98891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FA4884DF-6AE1-44C6-9A07-A32870BFC221}"/>
              </a:ext>
            </a:extLst>
          </p:cNvPr>
          <p:cNvSpPr/>
          <p:nvPr/>
        </p:nvSpPr>
        <p:spPr>
          <a:xfrm>
            <a:off x="9339327" y="1867358"/>
            <a:ext cx="615521" cy="98891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DBABAFAF-E9A4-4C09-A7D1-344CD017E4AB}"/>
              </a:ext>
            </a:extLst>
          </p:cNvPr>
          <p:cNvSpPr/>
          <p:nvPr/>
        </p:nvSpPr>
        <p:spPr>
          <a:xfrm rot="3660303">
            <a:off x="4297123" y="3387434"/>
            <a:ext cx="615521" cy="193733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99342B35-AB02-4156-AE6B-10A72609C2B7}"/>
              </a:ext>
            </a:extLst>
          </p:cNvPr>
          <p:cNvSpPr/>
          <p:nvPr/>
        </p:nvSpPr>
        <p:spPr>
          <a:xfrm rot="16200000">
            <a:off x="4506605" y="4730367"/>
            <a:ext cx="615521" cy="15258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18B7D2-7EC5-4DE4-9DF3-E34402B90EEE}"/>
              </a:ext>
            </a:extLst>
          </p:cNvPr>
          <p:cNvSpPr txBox="1"/>
          <p:nvPr/>
        </p:nvSpPr>
        <p:spPr>
          <a:xfrm>
            <a:off x="10058400" y="1867358"/>
            <a:ext cx="1642368" cy="36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Chiama un taxi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4D3F7F-81D3-47BA-BD71-993B4BB3FE16}"/>
              </a:ext>
            </a:extLst>
          </p:cNvPr>
          <p:cNvSpPr txBox="1"/>
          <p:nvPr/>
        </p:nvSpPr>
        <p:spPr>
          <a:xfrm>
            <a:off x="4784850" y="1992485"/>
            <a:ext cx="20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Acquisisce un auto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CEF45F-0FFA-4CCB-B573-F19AD0810801}"/>
              </a:ext>
            </a:extLst>
          </p:cNvPr>
          <p:cNvSpPr txBox="1"/>
          <p:nvPr/>
        </p:nvSpPr>
        <p:spPr>
          <a:xfrm>
            <a:off x="1731146" y="4224948"/>
            <a:ext cx="188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Compie il viaggio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E090AC-8852-4CF5-931B-B89DB8DAEBED}"/>
              </a:ext>
            </a:extLst>
          </p:cNvPr>
          <p:cNvSpPr txBox="1"/>
          <p:nvPr/>
        </p:nvSpPr>
        <p:spPr>
          <a:xfrm>
            <a:off x="8591347" y="5895429"/>
            <a:ext cx="188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Rilascia auto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D0B8CE-78AF-451F-9A24-C88398E187A4}"/>
              </a:ext>
            </a:extLst>
          </p:cNvPr>
          <p:cNvSpPr txBox="1"/>
          <p:nvPr/>
        </p:nvSpPr>
        <p:spPr>
          <a:xfrm>
            <a:off x="10058400" y="327711"/>
            <a:ext cx="20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Nuovo cliente</a:t>
            </a:r>
          </a:p>
        </p:txBody>
      </p:sp>
    </p:spTree>
    <p:extLst>
      <p:ext uri="{BB962C8B-B14F-4D97-AF65-F5344CB8AC3E}">
        <p14:creationId xmlns:p14="http://schemas.microsoft.com/office/powerpoint/2010/main" val="19574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nault Zoe: a Bologna il car sharing elettrico &quot;CORRENTE&quot; - HDmotori.it">
            <a:extLst>
              <a:ext uri="{FF2B5EF4-FFF2-40B4-BE49-F238E27FC236}">
                <a16:creationId xmlns:a16="http://schemas.microsoft.com/office/drawing/2014/main" id="{A4C414D5-3D44-411E-9063-AF65A5C185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5" r="-1" b="931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D7A46E-1ECE-404C-98BE-8FCFF0DD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Automobile</a:t>
            </a:r>
            <a:r>
              <a:rPr lang="en-US" sz="3600" dirty="0"/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330E59-26E7-489F-A874-5D8C637FA499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Sono risorse da assegnare agli utenti. Un auto viene assegnata ad un singolo utente. Le automobili sono in numero limitate e sono definite in Simpy come </a:t>
            </a:r>
            <a:r>
              <a:rPr lang="en-US" b="1"/>
              <a:t>Resource</a:t>
            </a:r>
            <a:r>
              <a:rPr lang="en-US"/>
              <a:t> quindi valore discreto. </a:t>
            </a:r>
          </a:p>
        </p:txBody>
      </p:sp>
    </p:spTree>
    <p:extLst>
      <p:ext uri="{BB962C8B-B14F-4D97-AF65-F5344CB8AC3E}">
        <p14:creationId xmlns:p14="http://schemas.microsoft.com/office/powerpoint/2010/main" val="179717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2" name="Rectangle 72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E-GAP, primo operatore mobile di ricarica per veicoli elettrici in Europa •  PROTECTAweb">
            <a:extLst>
              <a:ext uri="{FF2B5EF4-FFF2-40B4-BE49-F238E27FC236}">
                <a16:creationId xmlns:a16="http://schemas.microsoft.com/office/drawing/2014/main" id="{535549D7-1AD5-4B04-A663-2D57E2FBC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4" r="1" b="3512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9059A8-D560-4116-B4C6-ECC70091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Operatore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224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5" name="Group 78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BCD503-91B3-47B9-B283-0D97A55264CA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 </a:t>
            </a:r>
            <a:r>
              <a:rPr lang="en-US" dirty="0" err="1">
                <a:solidFill>
                  <a:schemeClr val="bg1"/>
                </a:solidFill>
              </a:rPr>
              <a:t>operatore</a:t>
            </a:r>
            <a:r>
              <a:rPr lang="en-US" dirty="0">
                <a:solidFill>
                  <a:schemeClr val="bg1"/>
                </a:solidFill>
              </a:rPr>
              <a:t> è un </a:t>
            </a:r>
            <a:r>
              <a:rPr lang="en-US" dirty="0" err="1">
                <a:solidFill>
                  <a:schemeClr val="bg1"/>
                </a:solidFill>
              </a:rPr>
              <a:t>determinato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spawnato</a:t>
            </a:r>
            <a:r>
              <a:rPr lang="en-US" dirty="0">
                <a:solidFill>
                  <a:schemeClr val="bg1"/>
                </a:solidFill>
              </a:rPr>
              <a:t> dopo un </a:t>
            </a:r>
            <a:r>
              <a:rPr lang="en-US" dirty="0" err="1">
                <a:solidFill>
                  <a:schemeClr val="bg1"/>
                </a:solidFill>
              </a:rPr>
              <a:t>determinato</a:t>
            </a:r>
            <a:r>
              <a:rPr lang="en-US" dirty="0">
                <a:solidFill>
                  <a:schemeClr val="bg1"/>
                </a:solidFill>
              </a:rPr>
              <a:t> tempo per </a:t>
            </a:r>
            <a:r>
              <a:rPr lang="en-US" dirty="0" err="1">
                <a:solidFill>
                  <a:schemeClr val="bg1"/>
                </a:solidFill>
              </a:rPr>
              <a:t>effettuare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manutenzione</a:t>
            </a:r>
            <a:r>
              <a:rPr lang="en-US" dirty="0">
                <a:solidFill>
                  <a:schemeClr val="bg1"/>
                </a:solidFill>
              </a:rPr>
              <a:t> alle auto </a:t>
            </a:r>
            <a:r>
              <a:rPr lang="en-US" dirty="0" err="1">
                <a:solidFill>
                  <a:schemeClr val="bg1"/>
                </a:solidFill>
              </a:rPr>
              <a:t>oppure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ricaricarle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Ogni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operatore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caricare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più</a:t>
            </a:r>
            <a:r>
              <a:rPr lang="en-US" dirty="0">
                <a:solidFill>
                  <a:schemeClr val="bg1"/>
                </a:solidFill>
              </a:rPr>
              <a:t> auto, in modo </a:t>
            </a:r>
            <a:r>
              <a:rPr lang="en-US" dirty="0" err="1">
                <a:solidFill>
                  <a:schemeClr val="bg1"/>
                </a:solidFill>
              </a:rPr>
              <a:t>sequenziale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484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280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Tema di Office</vt:lpstr>
      <vt:lpstr>Car Sharing model simulation</vt:lpstr>
      <vt:lpstr>What is car sharing?</vt:lpstr>
      <vt:lpstr>Presentazione standard di PowerPoint</vt:lpstr>
      <vt:lpstr>Componenti principali del dominio:</vt:lpstr>
      <vt:lpstr>Utente:</vt:lpstr>
      <vt:lpstr>Automobile:</vt:lpstr>
      <vt:lpstr>Operatore: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  number 2</dc:title>
  <dc:creator>Simone Rizzo</dc:creator>
  <cp:lastModifiedBy>Simone Rizzo</cp:lastModifiedBy>
  <cp:revision>29</cp:revision>
  <dcterms:created xsi:type="dcterms:W3CDTF">2021-03-17T15:45:01Z</dcterms:created>
  <dcterms:modified xsi:type="dcterms:W3CDTF">2021-05-17T12:29:27Z</dcterms:modified>
</cp:coreProperties>
</file>