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5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8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Sfondo astratto triangolare">
            <a:extLst>
              <a:ext uri="{FF2B5EF4-FFF2-40B4-BE49-F238E27FC236}">
                <a16:creationId xmlns:a16="http://schemas.microsoft.com/office/drawing/2014/main" id="{98042C81-CBB2-44C8-4944-5CD5D5D55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2CFE23C-9875-2DBC-AB0E-EFD75B626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it-IT" sz="52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E07BC9-502A-AA5D-A5D9-14D5AA34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it-IT" sz="2200">
                <a:solidFill>
                  <a:srgbClr val="FFFFFF"/>
                </a:solidFill>
              </a:rPr>
              <a:t>Firrincieli Simone</a:t>
            </a:r>
          </a:p>
          <a:p>
            <a:pPr algn="l"/>
            <a:r>
              <a:rPr lang="it-IT" sz="2200">
                <a:solidFill>
                  <a:srgbClr val="FFFFFF"/>
                </a:solidFill>
              </a:rPr>
              <a:t>1000026776</a:t>
            </a:r>
          </a:p>
        </p:txBody>
      </p:sp>
    </p:spTree>
    <p:extLst>
      <p:ext uri="{BB962C8B-B14F-4D97-AF65-F5344CB8AC3E}">
        <p14:creationId xmlns:p14="http://schemas.microsoft.com/office/powerpoint/2010/main" val="232451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BBBC2A-0F2E-D920-9889-39BC6E97ECD4}"/>
              </a:ext>
            </a:extLst>
          </p:cNvPr>
          <p:cNvSpPr txBox="1"/>
          <p:nvPr/>
        </p:nvSpPr>
        <p:spPr>
          <a:xfrm>
            <a:off x="577969" y="871268"/>
            <a:ext cx="1086928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0000"/>
                </a:solidFill>
              </a:rPr>
              <a:t>-HEAD:</a:t>
            </a:r>
          </a:p>
          <a:p>
            <a:r>
              <a:rPr lang="it-IT" sz="2400" dirty="0"/>
              <a:t>Ho inserito tutte le funzioni per collegare il </a:t>
            </a:r>
            <a:r>
              <a:rPr lang="it-IT" sz="2400" dirty="0" err="1"/>
              <a:t>css</a:t>
            </a:r>
            <a:r>
              <a:rPr lang="it-IT" sz="2400" dirty="0"/>
              <a:t> al html, </a:t>
            </a:r>
            <a:r>
              <a:rPr lang="it-IT" sz="2400" dirty="0" err="1"/>
              <a:t>content</a:t>
            </a:r>
            <a:r>
              <a:rPr lang="it-IT" sz="2400" dirty="0"/>
              <a:t> per far funzionare il @media e l’indirizzo relativo al font del mio testo.</a:t>
            </a:r>
          </a:p>
          <a:p>
            <a:endParaRPr lang="it-IT" sz="2400" dirty="0"/>
          </a:p>
          <a:p>
            <a:endParaRPr lang="it-IT" sz="2400" dirty="0">
              <a:solidFill>
                <a:srgbClr val="FF0000"/>
              </a:solidFill>
            </a:endParaRPr>
          </a:p>
          <a:p>
            <a:r>
              <a:rPr lang="it-IT" sz="2400" b="1" i="1" dirty="0">
                <a:solidFill>
                  <a:srgbClr val="FF0000"/>
                </a:solidFill>
              </a:rPr>
              <a:t>-BODY:</a:t>
            </a:r>
          </a:p>
          <a:p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Il body è, appunto, il corpo del mio progetto dove all’interno sono inserite   tutte le funzioni riguardanti il sito.</a:t>
            </a:r>
          </a:p>
          <a:p>
            <a:r>
              <a:rPr lang="it-IT" sz="2400" dirty="0"/>
              <a:t>Dopo averlo inizializzato, attraverso il CSS, ho ridotto tutti margini a 0px in modo da essere ‘attaccato’ in tutta la pagina e attraverso il Text-</a:t>
            </a:r>
            <a:r>
              <a:rPr lang="it-IT" sz="2400" dirty="0" err="1"/>
              <a:t>align</a:t>
            </a:r>
            <a:r>
              <a:rPr lang="it-IT" sz="2400" dirty="0"/>
              <a:t> ho centrato tutte le funzioni in modo che le scritte e ogni elemento inserito viene posizionato esattamente al centro della pagina, anche se viene rimpicciolita;</a:t>
            </a:r>
          </a:p>
          <a:p>
            <a:endParaRPr lang="it-IT" sz="2400" dirty="0"/>
          </a:p>
          <a:p>
            <a:endParaRPr lang="it-IT" dirty="0"/>
          </a:p>
          <a:p>
            <a:endParaRPr lang="it-IT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2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9DF4A8-4CAE-ABDC-7ADD-654C4F61B93D}"/>
              </a:ext>
            </a:extLst>
          </p:cNvPr>
          <p:cNvSpPr txBox="1"/>
          <p:nvPr/>
        </p:nvSpPr>
        <p:spPr>
          <a:xfrm>
            <a:off x="362309" y="508958"/>
            <a:ext cx="108088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0000"/>
                </a:solidFill>
              </a:rPr>
              <a:t>-NAV:</a:t>
            </a:r>
          </a:p>
          <a:p>
            <a:r>
              <a:rPr lang="it-IT" sz="2400" dirty="0"/>
              <a:t>Nella </a:t>
            </a:r>
            <a:r>
              <a:rPr lang="it-IT" sz="2400" dirty="0" err="1"/>
              <a:t>navbar</a:t>
            </a:r>
            <a:r>
              <a:rPr lang="it-IT" sz="2400" dirty="0"/>
              <a:t> ho inserito tre div che indicano rispettivamente la home, l’assistenza e le novità del sito, dove ho impostato l’</a:t>
            </a:r>
            <a:r>
              <a:rPr lang="it-IT" sz="2400" dirty="0" err="1"/>
              <a:t>altezza.il</a:t>
            </a:r>
            <a:r>
              <a:rPr lang="it-IT" sz="2400" dirty="0"/>
              <a:t> colore, la profondità(index) e impostando il display </a:t>
            </a:r>
            <a:r>
              <a:rPr lang="it-IT" sz="2400" dirty="0" err="1"/>
              <a:t>flex</a:t>
            </a:r>
            <a:r>
              <a:rPr lang="it-IT" sz="2400" dirty="0"/>
              <a:t> mettendo tutti gli elementi alla sinistra della </a:t>
            </a:r>
            <a:r>
              <a:rPr lang="it-IT" sz="2400" dirty="0" err="1"/>
              <a:t>navbar</a:t>
            </a:r>
            <a:r>
              <a:rPr lang="it-IT" sz="2400" dirty="0"/>
              <a:t> (</a:t>
            </a:r>
            <a:r>
              <a:rPr lang="it-IT" sz="2400" dirty="0" err="1"/>
              <a:t>flex</a:t>
            </a:r>
            <a:r>
              <a:rPr lang="it-IT" sz="2400" dirty="0"/>
              <a:t>-start).</a:t>
            </a:r>
          </a:p>
          <a:p>
            <a:r>
              <a:rPr lang="it-IT" sz="2400" dirty="0"/>
              <a:t>Per ogni elemento nel div, che ho chiamato ‘a’, ho impostato la posizione e ho eliminato la sottolineatura del link, inoltre con l’id ‘</a:t>
            </a:r>
            <a:r>
              <a:rPr lang="it-IT" sz="2400" dirty="0" err="1"/>
              <a:t>ac</a:t>
            </a:r>
            <a:r>
              <a:rPr lang="it-IT" sz="2400" dirty="0"/>
              <a:t>’ ho preso ‘contattaci’, ossia uno dei tre dive, e con la funzione position l’ho fissato alla destra della </a:t>
            </a:r>
            <a:r>
              <a:rPr lang="it-IT" sz="2400" dirty="0" err="1"/>
              <a:t>navbar</a:t>
            </a:r>
            <a:r>
              <a:rPr lang="it-IT" sz="2400" dirty="0"/>
              <a:t>.</a:t>
            </a:r>
          </a:p>
          <a:p>
            <a:endParaRPr lang="it-IT" sz="2400" dirty="0"/>
          </a:p>
          <a:p>
            <a:r>
              <a:rPr lang="it-IT" sz="2400" b="1" i="1" dirty="0">
                <a:solidFill>
                  <a:srgbClr val="FF0000"/>
                </a:solidFill>
              </a:rPr>
              <a:t>-HEADER:</a:t>
            </a:r>
          </a:p>
          <a:p>
            <a:r>
              <a:rPr lang="it-IT" sz="2400" dirty="0"/>
              <a:t>Ho impostato il titolo della mia pagina attraverso la funzione h1, dove in </a:t>
            </a:r>
            <a:r>
              <a:rPr lang="it-IT" sz="2400" dirty="0" err="1"/>
              <a:t>css</a:t>
            </a:r>
            <a:r>
              <a:rPr lang="it-IT" sz="2400" dirty="0"/>
              <a:t> ho riportato il colore, i margini e la grandezza della scritta.</a:t>
            </a:r>
          </a:p>
          <a:p>
            <a:r>
              <a:rPr lang="it-IT" sz="2400" dirty="0"/>
              <a:t>Inoltre ho impostato l’immagine circolare al centro della pagina, impostando il </a:t>
            </a:r>
            <a:r>
              <a:rPr lang="it-IT" sz="2400" dirty="0" err="1"/>
              <a:t>border-radius</a:t>
            </a:r>
            <a:r>
              <a:rPr lang="it-IT" sz="2400" dirty="0"/>
              <a:t> in modo da renderla rotonda, il posizionamento rispetto al body e attraverso le funzioni top e </a:t>
            </a:r>
            <a:r>
              <a:rPr lang="it-IT" sz="2400" dirty="0" err="1"/>
              <a:t>margin</a:t>
            </a:r>
            <a:r>
              <a:rPr lang="it-IT" sz="2400" dirty="0"/>
              <a:t> l’ho posizionato al centro della</a:t>
            </a:r>
          </a:p>
        </p:txBody>
      </p:sp>
    </p:spTree>
    <p:extLst>
      <p:ext uri="{BB962C8B-B14F-4D97-AF65-F5344CB8AC3E}">
        <p14:creationId xmlns:p14="http://schemas.microsoft.com/office/powerpoint/2010/main" val="361688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15AF0BB-F385-C887-F648-48051F939FE4}"/>
              </a:ext>
            </a:extLst>
          </p:cNvPr>
          <p:cNvSpPr txBox="1"/>
          <p:nvPr/>
        </p:nvSpPr>
        <p:spPr>
          <a:xfrm>
            <a:off x="310550" y="94891"/>
            <a:ext cx="108175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pagina, impostando pure un bordo dorato (nel codice ho dovuto spostarlo di 55px poiché 5px era la larghezza del bordo, in queto modo l’ho posizionato precisamente al centro).</a:t>
            </a:r>
          </a:p>
          <a:p>
            <a:endParaRPr lang="it-IT" sz="2400" dirty="0"/>
          </a:p>
          <a:p>
            <a:r>
              <a:rPr lang="it-IT" sz="2400" b="1" i="1" dirty="0">
                <a:solidFill>
                  <a:srgbClr val="FF0000"/>
                </a:solidFill>
              </a:rPr>
              <a:t>-EM:</a:t>
            </a:r>
          </a:p>
          <a:p>
            <a:r>
              <a:rPr lang="it-IT" sz="2400" dirty="0"/>
              <a:t>C’è poco da dire, ho fissato il nome sotto l’immagine e attraverso la funzione em l’ho solo reso in corsivo.</a:t>
            </a:r>
          </a:p>
          <a:p>
            <a:endParaRPr lang="it-IT" sz="2400" dirty="0"/>
          </a:p>
          <a:p>
            <a:r>
              <a:rPr lang="it-IT" sz="2400" b="1" i="1" dirty="0">
                <a:solidFill>
                  <a:srgbClr val="FF0000"/>
                </a:solidFill>
              </a:rPr>
              <a:t>-SECTION:</a:t>
            </a:r>
          </a:p>
          <a:p>
            <a:r>
              <a:rPr lang="it-IT" sz="2400" dirty="0"/>
              <a:t>Attraverso dei div, dei paragrafi  e delle immagini prese su internet ho costruito la parte centrale del mio sito;</a:t>
            </a:r>
          </a:p>
          <a:p>
            <a:r>
              <a:rPr lang="it-IT" sz="2400" dirty="0"/>
              <a:t>Assegnando una classe consona a ciò che era il titolo, il testo, i paragrafi e le immagini, ho reso tutti i testi uniformi, dello stesso colore, della stessa grandezza, le immagini allineate e le distanze quelle richieste nell’</a:t>
            </a:r>
            <a:r>
              <a:rPr lang="it-IT" sz="2400" dirty="0" err="1"/>
              <a:t>homework</a:t>
            </a:r>
            <a:r>
              <a:rPr lang="it-IT" sz="2400" dirty="0"/>
              <a:t> 1.</a:t>
            </a:r>
          </a:p>
          <a:p>
            <a:r>
              <a:rPr lang="it-IT" sz="2400" dirty="0"/>
              <a:t>Le particolarità della </a:t>
            </a:r>
            <a:r>
              <a:rPr lang="it-IT" sz="2400" dirty="0" err="1"/>
              <a:t>section</a:t>
            </a:r>
            <a:r>
              <a:rPr lang="it-IT" sz="2400" dirty="0"/>
              <a:t> sono:</a:t>
            </a:r>
          </a:p>
          <a:p>
            <a:r>
              <a:rPr lang="it-IT" sz="2400" dirty="0"/>
              <a:t>-Un div posizionato al centro della pagina con una immagine di sfondo che</a:t>
            </a:r>
          </a:p>
        </p:txBody>
      </p:sp>
    </p:spTree>
    <p:extLst>
      <p:ext uri="{BB962C8B-B14F-4D97-AF65-F5344CB8AC3E}">
        <p14:creationId xmlns:p14="http://schemas.microsoft.com/office/powerpoint/2010/main" val="264113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D5D928-2636-DE2C-3DA5-24A33B0C9B79}"/>
              </a:ext>
            </a:extLst>
          </p:cNvPr>
          <p:cNvSpPr txBox="1"/>
          <p:nvPr/>
        </p:nvSpPr>
        <p:spPr>
          <a:xfrm>
            <a:off x="672860" y="526211"/>
            <a:ext cx="108088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ricopre tutta la </a:t>
            </a:r>
            <a:r>
              <a:rPr lang="it-IT" sz="2400" dirty="0" err="1"/>
              <a:t>section</a:t>
            </a:r>
            <a:r>
              <a:rPr lang="it-IT" sz="2400" dirty="0"/>
              <a:t>, che, attraverso un </a:t>
            </a:r>
            <a:r>
              <a:rPr lang="it-IT" sz="2400" dirty="0" err="1"/>
              <a:t>border-radius</a:t>
            </a:r>
            <a:r>
              <a:rPr lang="it-IT" sz="2400" dirty="0"/>
              <a:t>, è stata resa più estetica.</a:t>
            </a:r>
          </a:p>
          <a:p>
            <a:pPr marL="342900" indent="-342900">
              <a:buFontTx/>
              <a:buChar char="-"/>
            </a:pPr>
            <a:r>
              <a:rPr lang="it-IT" sz="2400" dirty="0"/>
              <a:t>Attraverso il @media ho riadattato il testo e i rispettivi titoli diminuendo, quando si scende sotto i 1200px, la grandezza del testo e le dimensioni delle immagini.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endParaRPr lang="it-IT" sz="2400" dirty="0"/>
          </a:p>
          <a:p>
            <a:r>
              <a:rPr lang="it-IT" sz="2400" b="1" i="1" dirty="0">
                <a:solidFill>
                  <a:srgbClr val="FF0000"/>
                </a:solidFill>
              </a:rPr>
              <a:t>-FOOTER:</a:t>
            </a:r>
          </a:p>
          <a:p>
            <a:r>
              <a:rPr lang="it-IT" sz="2400" dirty="0"/>
              <a:t>Ho impostato il </a:t>
            </a:r>
            <a:r>
              <a:rPr lang="it-IT" sz="2400" dirty="0" err="1"/>
              <a:t>footer</a:t>
            </a:r>
            <a:r>
              <a:rPr lang="it-IT" sz="2400" dirty="0"/>
              <a:t> seguendo le grandezze date dalla consegna del </a:t>
            </a:r>
            <a:r>
              <a:rPr lang="it-IT" sz="2400" dirty="0" err="1"/>
              <a:t>minihomework</a:t>
            </a:r>
            <a:r>
              <a:rPr lang="it-IT" sz="2400" dirty="0"/>
              <a:t> 1 e scrivendo all’interno nome e cognome attraverso un div.</a:t>
            </a:r>
          </a:p>
        </p:txBody>
      </p:sp>
    </p:spTree>
    <p:extLst>
      <p:ext uri="{BB962C8B-B14F-4D97-AF65-F5344CB8AC3E}">
        <p14:creationId xmlns:p14="http://schemas.microsoft.com/office/powerpoint/2010/main" val="276199185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mhw1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SIMONE FIRRINCIELI</dc:creator>
  <cp:lastModifiedBy>SIMONE FIRRINCIELI</cp:lastModifiedBy>
  <cp:revision>1</cp:revision>
  <dcterms:created xsi:type="dcterms:W3CDTF">2023-03-27T12:04:46Z</dcterms:created>
  <dcterms:modified xsi:type="dcterms:W3CDTF">2023-03-27T15:38:57Z</dcterms:modified>
</cp:coreProperties>
</file>