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71" r:id="rId3"/>
    <p:sldId id="273" r:id="rId4"/>
    <p:sldId id="274" r:id="rId5"/>
    <p:sldId id="275" r:id="rId6"/>
    <p:sldId id="276" r:id="rId7"/>
    <p:sldId id="278" r:id="rId8"/>
    <p:sldId id="277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72" r:id="rId19"/>
  </p:sldIdLst>
  <p:sldSz cx="12192000" cy="6858000"/>
  <p:notesSz cx="6797675" cy="9926638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A00"/>
    <a:srgbClr val="C9F1FF"/>
    <a:srgbClr val="FFFFCC"/>
    <a:srgbClr val="E5E579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46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0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45" d="100"/>
        <a:sy n="45" d="100"/>
      </p:scale>
      <p:origin x="0" y="-44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E CANTO" userId="355d0fe9ba8b1343" providerId="LiveId" clId="{7116195C-71EE-4517-AF13-D5B35BD32FA2}"/>
    <pc:docChg chg="custSel addSld delSld modSld">
      <pc:chgData name="SIMONE CANTO" userId="355d0fe9ba8b1343" providerId="LiveId" clId="{7116195C-71EE-4517-AF13-D5B35BD32FA2}" dt="2025-03-17T19:34:55.966" v="195" actId="14100"/>
      <pc:docMkLst>
        <pc:docMk/>
      </pc:docMkLst>
      <pc:sldChg chg="modSp mod">
        <pc:chgData name="SIMONE CANTO" userId="355d0fe9ba8b1343" providerId="LiveId" clId="{7116195C-71EE-4517-AF13-D5B35BD32FA2}" dt="2025-03-17T19:14:40.962" v="53" actId="20577"/>
        <pc:sldMkLst>
          <pc:docMk/>
          <pc:sldMk cId="2977114106" sldId="260"/>
        </pc:sldMkLst>
      </pc:sldChg>
      <pc:sldChg chg="modSp mod">
        <pc:chgData name="SIMONE CANTO" userId="355d0fe9ba8b1343" providerId="LiveId" clId="{7116195C-71EE-4517-AF13-D5B35BD32FA2}" dt="2025-03-17T19:26:25.762" v="147" actId="255"/>
        <pc:sldMkLst>
          <pc:docMk/>
          <pc:sldMk cId="367227544" sldId="272"/>
        </pc:sldMkLst>
      </pc:sldChg>
      <pc:sldChg chg="modSp new mod">
        <pc:chgData name="SIMONE CANTO" userId="355d0fe9ba8b1343" providerId="LiveId" clId="{7116195C-71EE-4517-AF13-D5B35BD32FA2}" dt="2025-03-17T19:20:38.132" v="99" actId="20577"/>
        <pc:sldMkLst>
          <pc:docMk/>
          <pc:sldMk cId="1658735670" sldId="273"/>
        </pc:sldMkLst>
      </pc:sldChg>
      <pc:sldChg chg="del">
        <pc:chgData name="SIMONE CANTO" userId="355d0fe9ba8b1343" providerId="LiveId" clId="{7116195C-71EE-4517-AF13-D5B35BD32FA2}" dt="2025-03-17T19:14:55.619" v="55" actId="47"/>
        <pc:sldMkLst>
          <pc:docMk/>
          <pc:sldMk cId="1681037029" sldId="273"/>
        </pc:sldMkLst>
      </pc:sldChg>
      <pc:sldChg chg="addSp delSp modSp new mod">
        <pc:chgData name="SIMONE CANTO" userId="355d0fe9ba8b1343" providerId="LiveId" clId="{7116195C-71EE-4517-AF13-D5B35BD32FA2}" dt="2025-03-17T19:21:06.225" v="104" actId="26606"/>
        <pc:sldMkLst>
          <pc:docMk/>
          <pc:sldMk cId="253230537" sldId="274"/>
        </pc:sldMkLst>
      </pc:sldChg>
      <pc:sldChg chg="del">
        <pc:chgData name="SIMONE CANTO" userId="355d0fe9ba8b1343" providerId="LiveId" clId="{7116195C-71EE-4517-AF13-D5B35BD32FA2}" dt="2025-03-17T19:14:56.102" v="56" actId="47"/>
        <pc:sldMkLst>
          <pc:docMk/>
          <pc:sldMk cId="2051998212" sldId="274"/>
        </pc:sldMkLst>
      </pc:sldChg>
      <pc:sldChg chg="addSp delSp modSp new mod">
        <pc:chgData name="SIMONE CANTO" userId="355d0fe9ba8b1343" providerId="LiveId" clId="{7116195C-71EE-4517-AF13-D5B35BD32FA2}" dt="2025-03-17T19:21:28.449" v="109" actId="26606"/>
        <pc:sldMkLst>
          <pc:docMk/>
          <pc:sldMk cId="1984606324" sldId="275"/>
        </pc:sldMkLst>
      </pc:sldChg>
      <pc:sldChg chg="del">
        <pc:chgData name="SIMONE CANTO" userId="355d0fe9ba8b1343" providerId="LiveId" clId="{7116195C-71EE-4517-AF13-D5B35BD32FA2}" dt="2025-03-17T19:14:56.322" v="57" actId="47"/>
        <pc:sldMkLst>
          <pc:docMk/>
          <pc:sldMk cId="3497191747" sldId="275"/>
        </pc:sldMkLst>
      </pc:sldChg>
      <pc:sldChg chg="addSp delSp modSp new mod">
        <pc:chgData name="SIMONE CANTO" userId="355d0fe9ba8b1343" providerId="LiveId" clId="{7116195C-71EE-4517-AF13-D5B35BD32FA2}" dt="2025-03-17T19:21:53.733" v="114" actId="26606"/>
        <pc:sldMkLst>
          <pc:docMk/>
          <pc:sldMk cId="463679484" sldId="276"/>
        </pc:sldMkLst>
      </pc:sldChg>
      <pc:sldChg chg="del">
        <pc:chgData name="SIMONE CANTO" userId="355d0fe9ba8b1343" providerId="LiveId" clId="{7116195C-71EE-4517-AF13-D5B35BD32FA2}" dt="2025-03-17T19:14:56.548" v="58" actId="47"/>
        <pc:sldMkLst>
          <pc:docMk/>
          <pc:sldMk cId="2126892014" sldId="276"/>
        </pc:sldMkLst>
      </pc:sldChg>
      <pc:sldChg chg="addSp delSp modSp new mod">
        <pc:chgData name="SIMONE CANTO" userId="355d0fe9ba8b1343" providerId="LiveId" clId="{7116195C-71EE-4517-AF13-D5B35BD32FA2}" dt="2025-03-17T19:22:51.329" v="122" actId="478"/>
        <pc:sldMkLst>
          <pc:docMk/>
          <pc:sldMk cId="2586561721" sldId="277"/>
        </pc:sldMkLst>
      </pc:sldChg>
      <pc:sldChg chg="modSp new mod">
        <pc:chgData name="SIMONE CANTO" userId="355d0fe9ba8b1343" providerId="LiveId" clId="{7116195C-71EE-4517-AF13-D5B35BD32FA2}" dt="2025-03-17T19:22:33.125" v="119"/>
        <pc:sldMkLst>
          <pc:docMk/>
          <pc:sldMk cId="3361346849" sldId="278"/>
        </pc:sldMkLst>
      </pc:sldChg>
      <pc:sldChg chg="addSp delSp modSp new mod">
        <pc:chgData name="SIMONE CANTO" userId="355d0fe9ba8b1343" providerId="LiveId" clId="{7116195C-71EE-4517-AF13-D5B35BD32FA2}" dt="2025-03-17T19:23:55.901" v="129" actId="26606"/>
        <pc:sldMkLst>
          <pc:docMk/>
          <pc:sldMk cId="1362131032" sldId="279"/>
        </pc:sldMkLst>
      </pc:sldChg>
      <pc:sldChg chg="addSp delSp modSp new mod">
        <pc:chgData name="SIMONE CANTO" userId="355d0fe9ba8b1343" providerId="LiveId" clId="{7116195C-71EE-4517-AF13-D5B35BD32FA2}" dt="2025-03-17T19:24:31.784" v="138" actId="1076"/>
        <pc:sldMkLst>
          <pc:docMk/>
          <pc:sldMk cId="479317713" sldId="280"/>
        </pc:sldMkLst>
      </pc:sldChg>
      <pc:sldChg chg="del">
        <pc:chgData name="SIMONE CANTO" userId="355d0fe9ba8b1343" providerId="LiveId" clId="{7116195C-71EE-4517-AF13-D5B35BD32FA2}" dt="2025-03-17T19:14:55.248" v="54" actId="47"/>
        <pc:sldMkLst>
          <pc:docMk/>
          <pc:sldMk cId="4227554622" sldId="280"/>
        </pc:sldMkLst>
      </pc:sldChg>
      <pc:sldChg chg="addSp delSp modSp new mod">
        <pc:chgData name="SIMONE CANTO" userId="355d0fe9ba8b1343" providerId="LiveId" clId="{7116195C-71EE-4517-AF13-D5B35BD32FA2}" dt="2025-03-17T19:25:04.188" v="144" actId="14100"/>
        <pc:sldMkLst>
          <pc:docMk/>
          <pc:sldMk cId="3961414839" sldId="281"/>
        </pc:sldMkLst>
      </pc:sldChg>
      <pc:sldChg chg="modSp new mod">
        <pc:chgData name="SIMONE CANTO" userId="355d0fe9ba8b1343" providerId="LiveId" clId="{7116195C-71EE-4517-AF13-D5B35BD32FA2}" dt="2025-03-17T19:31:06.650" v="159" actId="20577"/>
        <pc:sldMkLst>
          <pc:docMk/>
          <pc:sldMk cId="3645675608" sldId="282"/>
        </pc:sldMkLst>
      </pc:sldChg>
      <pc:sldChg chg="addSp delSp modSp new mod">
        <pc:chgData name="SIMONE CANTO" userId="355d0fe9ba8b1343" providerId="LiveId" clId="{7116195C-71EE-4517-AF13-D5B35BD32FA2}" dt="2025-03-17T19:31:21.153" v="165" actId="14100"/>
        <pc:sldMkLst>
          <pc:docMk/>
          <pc:sldMk cId="755628701" sldId="283"/>
        </pc:sldMkLst>
      </pc:sldChg>
      <pc:sldChg chg="addSp delSp modSp new mod">
        <pc:chgData name="SIMONE CANTO" userId="355d0fe9ba8b1343" providerId="LiveId" clId="{7116195C-71EE-4517-AF13-D5B35BD32FA2}" dt="2025-03-17T19:32:06.385" v="173" actId="1076"/>
        <pc:sldMkLst>
          <pc:docMk/>
          <pc:sldMk cId="360713763" sldId="284"/>
        </pc:sldMkLst>
      </pc:sldChg>
      <pc:sldChg chg="addSp delSp modSp new mod">
        <pc:chgData name="SIMONE CANTO" userId="355d0fe9ba8b1343" providerId="LiveId" clId="{7116195C-71EE-4517-AF13-D5B35BD32FA2}" dt="2025-03-17T19:32:57.486" v="180" actId="1076"/>
        <pc:sldMkLst>
          <pc:docMk/>
          <pc:sldMk cId="1821205850" sldId="285"/>
        </pc:sldMkLst>
      </pc:sldChg>
      <pc:sldChg chg="addSp delSp modSp new mod">
        <pc:chgData name="SIMONE CANTO" userId="355d0fe9ba8b1343" providerId="LiveId" clId="{7116195C-71EE-4517-AF13-D5B35BD32FA2}" dt="2025-03-17T19:34:25.965" v="189" actId="14100"/>
        <pc:sldMkLst>
          <pc:docMk/>
          <pc:sldMk cId="1597617069" sldId="286"/>
        </pc:sldMkLst>
      </pc:sldChg>
      <pc:sldChg chg="addSp delSp modSp new mod">
        <pc:chgData name="SIMONE CANTO" userId="355d0fe9ba8b1343" providerId="LiveId" clId="{7116195C-71EE-4517-AF13-D5B35BD32FA2}" dt="2025-03-17T19:34:55.966" v="195" actId="14100"/>
        <pc:sldMkLst>
          <pc:docMk/>
          <pc:sldMk cId="3057571381" sldId="287"/>
        </pc:sldMkLst>
      </pc:sldChg>
      <pc:sldChg chg="del">
        <pc:chgData name="SIMONE CANTO" userId="355d0fe9ba8b1343" providerId="LiveId" clId="{7116195C-71EE-4517-AF13-D5B35BD32FA2}" dt="2025-03-17T19:14:56.722" v="59" actId="47"/>
        <pc:sldMkLst>
          <pc:docMk/>
          <pc:sldMk cId="112741083" sldId="294"/>
        </pc:sldMkLst>
      </pc:sldChg>
      <pc:sldChg chg="del">
        <pc:chgData name="SIMONE CANTO" userId="355d0fe9ba8b1343" providerId="LiveId" clId="{7116195C-71EE-4517-AF13-D5B35BD32FA2}" dt="2025-03-17T19:14:56.906" v="60" actId="47"/>
        <pc:sldMkLst>
          <pc:docMk/>
          <pc:sldMk cId="3422889834" sldId="295"/>
        </pc:sldMkLst>
      </pc:sldChg>
      <pc:sldChg chg="del">
        <pc:chgData name="SIMONE CANTO" userId="355d0fe9ba8b1343" providerId="LiveId" clId="{7116195C-71EE-4517-AF13-D5B35BD32FA2}" dt="2025-03-17T19:14:57.090" v="61" actId="47"/>
        <pc:sldMkLst>
          <pc:docMk/>
          <pc:sldMk cId="2681815986" sldId="296"/>
        </pc:sldMkLst>
      </pc:sldChg>
      <pc:sldChg chg="del">
        <pc:chgData name="SIMONE CANTO" userId="355d0fe9ba8b1343" providerId="LiveId" clId="{7116195C-71EE-4517-AF13-D5B35BD32FA2}" dt="2025-03-17T19:14:57.281" v="62" actId="47"/>
        <pc:sldMkLst>
          <pc:docMk/>
          <pc:sldMk cId="1335470517" sldId="297"/>
        </pc:sldMkLst>
      </pc:sldChg>
      <pc:sldChg chg="del">
        <pc:chgData name="SIMONE CANTO" userId="355d0fe9ba8b1343" providerId="LiveId" clId="{7116195C-71EE-4517-AF13-D5B35BD32FA2}" dt="2025-03-17T19:14:57.472" v="63" actId="47"/>
        <pc:sldMkLst>
          <pc:docMk/>
          <pc:sldMk cId="885968639" sldId="298"/>
        </pc:sldMkLst>
      </pc:sldChg>
      <pc:sldChg chg="del">
        <pc:chgData name="SIMONE CANTO" userId="355d0fe9ba8b1343" providerId="LiveId" clId="{7116195C-71EE-4517-AF13-D5B35BD32FA2}" dt="2025-03-17T19:14:57.675" v="64" actId="47"/>
        <pc:sldMkLst>
          <pc:docMk/>
          <pc:sldMk cId="2389124391" sldId="299"/>
        </pc:sldMkLst>
      </pc:sldChg>
      <pc:sldChg chg="del">
        <pc:chgData name="SIMONE CANTO" userId="355d0fe9ba8b1343" providerId="LiveId" clId="{7116195C-71EE-4517-AF13-D5B35BD32FA2}" dt="2025-03-17T19:14:57.863" v="65" actId="47"/>
        <pc:sldMkLst>
          <pc:docMk/>
          <pc:sldMk cId="2288095630" sldId="300"/>
        </pc:sldMkLst>
      </pc:sldChg>
      <pc:sldChg chg="del">
        <pc:chgData name="SIMONE CANTO" userId="355d0fe9ba8b1343" providerId="LiveId" clId="{7116195C-71EE-4517-AF13-D5B35BD32FA2}" dt="2025-03-17T19:14:58.065" v="66" actId="47"/>
        <pc:sldMkLst>
          <pc:docMk/>
          <pc:sldMk cId="2040384568" sldId="301"/>
        </pc:sldMkLst>
      </pc:sldChg>
      <pc:sldChg chg="del">
        <pc:chgData name="SIMONE CANTO" userId="355d0fe9ba8b1343" providerId="LiveId" clId="{7116195C-71EE-4517-AF13-D5B35BD32FA2}" dt="2025-03-17T19:14:58.268" v="67" actId="47"/>
        <pc:sldMkLst>
          <pc:docMk/>
          <pc:sldMk cId="14605191" sldId="302"/>
        </pc:sldMkLst>
      </pc:sldChg>
      <pc:sldChg chg="del">
        <pc:chgData name="SIMONE CANTO" userId="355d0fe9ba8b1343" providerId="LiveId" clId="{7116195C-71EE-4517-AF13-D5B35BD32FA2}" dt="2025-03-17T19:14:58.466" v="68" actId="47"/>
        <pc:sldMkLst>
          <pc:docMk/>
          <pc:sldMk cId="630742086" sldId="303"/>
        </pc:sldMkLst>
      </pc:sldChg>
      <pc:sldChg chg="del">
        <pc:chgData name="SIMONE CANTO" userId="355d0fe9ba8b1343" providerId="LiveId" clId="{7116195C-71EE-4517-AF13-D5B35BD32FA2}" dt="2025-03-17T19:14:58.661" v="69" actId="47"/>
        <pc:sldMkLst>
          <pc:docMk/>
          <pc:sldMk cId="1554253906" sldId="304"/>
        </pc:sldMkLst>
      </pc:sldChg>
      <pc:sldChg chg="del">
        <pc:chgData name="SIMONE CANTO" userId="355d0fe9ba8b1343" providerId="LiveId" clId="{7116195C-71EE-4517-AF13-D5B35BD32FA2}" dt="2025-03-17T19:14:58.916" v="70" actId="47"/>
        <pc:sldMkLst>
          <pc:docMk/>
          <pc:sldMk cId="4122892611" sldId="305"/>
        </pc:sldMkLst>
      </pc:sldChg>
      <pc:sldChg chg="del">
        <pc:chgData name="SIMONE CANTO" userId="355d0fe9ba8b1343" providerId="LiveId" clId="{7116195C-71EE-4517-AF13-D5B35BD32FA2}" dt="2025-03-17T19:14:59.085" v="71" actId="47"/>
        <pc:sldMkLst>
          <pc:docMk/>
          <pc:sldMk cId="1607866339" sldId="306"/>
        </pc:sldMkLst>
      </pc:sldChg>
      <pc:sldChg chg="del">
        <pc:chgData name="SIMONE CANTO" userId="355d0fe9ba8b1343" providerId="LiveId" clId="{7116195C-71EE-4517-AF13-D5B35BD32FA2}" dt="2025-03-17T19:14:59.300" v="72" actId="47"/>
        <pc:sldMkLst>
          <pc:docMk/>
          <pc:sldMk cId="999279400" sldId="307"/>
        </pc:sldMkLst>
      </pc:sldChg>
      <pc:sldChg chg="del">
        <pc:chgData name="SIMONE CANTO" userId="355d0fe9ba8b1343" providerId="LiveId" clId="{7116195C-71EE-4517-AF13-D5B35BD32FA2}" dt="2025-03-17T19:14:59.513" v="73" actId="47"/>
        <pc:sldMkLst>
          <pc:docMk/>
          <pc:sldMk cId="3347794371" sldId="308"/>
        </pc:sldMkLst>
      </pc:sldChg>
      <pc:sldChg chg="del">
        <pc:chgData name="SIMONE CANTO" userId="355d0fe9ba8b1343" providerId="LiveId" clId="{7116195C-71EE-4517-AF13-D5B35BD32FA2}" dt="2025-03-17T19:14:59.705" v="74" actId="47"/>
        <pc:sldMkLst>
          <pc:docMk/>
          <pc:sldMk cId="4131738687" sldId="309"/>
        </pc:sldMkLst>
      </pc:sldChg>
      <pc:sldChg chg="del">
        <pc:chgData name="SIMONE CANTO" userId="355d0fe9ba8b1343" providerId="LiveId" clId="{7116195C-71EE-4517-AF13-D5B35BD32FA2}" dt="2025-03-17T19:14:59.933" v="75" actId="47"/>
        <pc:sldMkLst>
          <pc:docMk/>
          <pc:sldMk cId="846030200" sldId="310"/>
        </pc:sldMkLst>
      </pc:sldChg>
      <pc:sldChg chg="del">
        <pc:chgData name="SIMONE CANTO" userId="355d0fe9ba8b1343" providerId="LiveId" clId="{7116195C-71EE-4517-AF13-D5B35BD32FA2}" dt="2025-03-17T19:15:00.131" v="76" actId="47"/>
        <pc:sldMkLst>
          <pc:docMk/>
          <pc:sldMk cId="5668857" sldId="311"/>
        </pc:sldMkLst>
      </pc:sldChg>
      <pc:sldChg chg="del">
        <pc:chgData name="SIMONE CANTO" userId="355d0fe9ba8b1343" providerId="LiveId" clId="{7116195C-71EE-4517-AF13-D5B35BD32FA2}" dt="2025-03-17T19:15:00.344" v="77" actId="47"/>
        <pc:sldMkLst>
          <pc:docMk/>
          <pc:sldMk cId="1165188438" sldId="312"/>
        </pc:sldMkLst>
      </pc:sldChg>
      <pc:sldChg chg="del">
        <pc:chgData name="SIMONE CANTO" userId="355d0fe9ba8b1343" providerId="LiveId" clId="{7116195C-71EE-4517-AF13-D5B35BD32FA2}" dt="2025-03-17T19:15:00.549" v="78" actId="47"/>
        <pc:sldMkLst>
          <pc:docMk/>
          <pc:sldMk cId="1832866196" sldId="313"/>
        </pc:sldMkLst>
      </pc:sldChg>
      <pc:sldChg chg="del">
        <pc:chgData name="SIMONE CANTO" userId="355d0fe9ba8b1343" providerId="LiveId" clId="{7116195C-71EE-4517-AF13-D5B35BD32FA2}" dt="2025-03-17T19:15:00.762" v="79" actId="47"/>
        <pc:sldMkLst>
          <pc:docMk/>
          <pc:sldMk cId="763216956" sldId="314"/>
        </pc:sldMkLst>
      </pc:sldChg>
      <pc:sldChg chg="del">
        <pc:chgData name="SIMONE CANTO" userId="355d0fe9ba8b1343" providerId="LiveId" clId="{7116195C-71EE-4517-AF13-D5B35BD32FA2}" dt="2025-03-17T19:15:00.978" v="80" actId="47"/>
        <pc:sldMkLst>
          <pc:docMk/>
          <pc:sldMk cId="3850446464" sldId="315"/>
        </pc:sldMkLst>
      </pc:sldChg>
      <pc:sldChg chg="del">
        <pc:chgData name="SIMONE CANTO" userId="355d0fe9ba8b1343" providerId="LiveId" clId="{7116195C-71EE-4517-AF13-D5B35BD32FA2}" dt="2025-03-17T19:15:01.212" v="81" actId="47"/>
        <pc:sldMkLst>
          <pc:docMk/>
          <pc:sldMk cId="1678923084" sldId="316"/>
        </pc:sldMkLst>
      </pc:sldChg>
    </pc:docChg>
  </pc:docChgLst>
  <pc:docChgLst>
    <pc:chgData name="SIMONE CANTO" userId="355d0fe9ba8b1343" providerId="LiveId" clId="{150443FA-6090-457C-A883-4AD578F54CF5}"/>
    <pc:docChg chg="delSld">
      <pc:chgData name="SIMONE CANTO" userId="355d0fe9ba8b1343" providerId="LiveId" clId="{150443FA-6090-457C-A883-4AD578F54CF5}" dt="2025-08-27T18:10:16.841" v="0" actId="47"/>
      <pc:docMkLst>
        <pc:docMk/>
      </pc:docMkLst>
      <pc:sldChg chg="del">
        <pc:chgData name="SIMONE CANTO" userId="355d0fe9ba8b1343" providerId="LiveId" clId="{150443FA-6090-457C-A883-4AD578F54CF5}" dt="2025-08-27T18:10:16.841" v="0" actId="47"/>
        <pc:sldMkLst>
          <pc:docMk/>
          <pc:sldMk cId="2326524750" sldId="270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8FE19F-9FC4-4D13-87BD-A4FD1EF5E6F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8F770151-CE04-4F14-891F-558648EDB3D6}">
      <dgm:prSet phldrT="[Texto]"/>
      <dgm:spPr/>
      <dgm:t>
        <a:bodyPr/>
        <a:lstStyle/>
        <a:p>
          <a:r>
            <a:rPr lang="pt-BR" dirty="0"/>
            <a:t>Unidade 1 Conceitos do desenvolvimento orientação a objetos  </a:t>
          </a:r>
        </a:p>
        <a:p>
          <a:r>
            <a:rPr lang="pt-BR" dirty="0"/>
            <a:t> </a:t>
          </a:r>
        </a:p>
      </dgm:t>
    </dgm:pt>
    <dgm:pt modelId="{133BE85D-D365-4C86-96E1-67AC9A1FABF0}" type="parTrans" cxnId="{6DBB66F9-BF52-410E-8CDD-7724DA548A26}">
      <dgm:prSet/>
      <dgm:spPr/>
      <dgm:t>
        <a:bodyPr/>
        <a:lstStyle/>
        <a:p>
          <a:endParaRPr lang="pt-BR"/>
        </a:p>
      </dgm:t>
    </dgm:pt>
    <dgm:pt modelId="{E2A1897C-1119-4946-95DF-0F6DA6FF186C}" type="sibTrans" cxnId="{6DBB66F9-BF52-410E-8CDD-7724DA548A26}">
      <dgm:prSet/>
      <dgm:spPr/>
      <dgm:t>
        <a:bodyPr/>
        <a:lstStyle/>
        <a:p>
          <a:endParaRPr lang="pt-BR"/>
        </a:p>
      </dgm:t>
    </dgm:pt>
    <dgm:pt modelId="{271AEAD0-13DB-4C64-9553-B4A30BB60E54}">
      <dgm:prSet phldrT="[Texto]"/>
      <dgm:spPr/>
      <dgm:t>
        <a:bodyPr/>
        <a:lstStyle/>
        <a:p>
          <a:r>
            <a:rPr lang="pt-BR" dirty="0"/>
            <a:t>Seção 1 Conceitos básicos de orientação a objetos em programação. </a:t>
          </a:r>
        </a:p>
      </dgm:t>
    </dgm:pt>
    <dgm:pt modelId="{9DADB2CE-EDA4-44C4-ACD9-4906751FC324}" type="parTrans" cxnId="{B323A0BC-44CB-40D1-A3D2-DEDA6CD3C29F}">
      <dgm:prSet/>
      <dgm:spPr/>
      <dgm:t>
        <a:bodyPr/>
        <a:lstStyle/>
        <a:p>
          <a:endParaRPr lang="pt-BR"/>
        </a:p>
      </dgm:t>
    </dgm:pt>
    <dgm:pt modelId="{5ED07C53-A12A-4CF2-9F97-961FD87F40D4}" type="sibTrans" cxnId="{B323A0BC-44CB-40D1-A3D2-DEDA6CD3C29F}">
      <dgm:prSet/>
      <dgm:spPr/>
      <dgm:t>
        <a:bodyPr/>
        <a:lstStyle/>
        <a:p>
          <a:endParaRPr lang="pt-BR"/>
        </a:p>
      </dgm:t>
    </dgm:pt>
    <dgm:pt modelId="{9B66BB59-8281-4C6B-9A57-69876CC7B13C}">
      <dgm:prSet phldrT="[Texto]"/>
      <dgm:spPr/>
      <dgm:t>
        <a:bodyPr/>
        <a:lstStyle/>
        <a:p>
          <a:r>
            <a:rPr lang="pt-BR" dirty="0"/>
            <a:t>Unidade 2 Estruturas do desenvolvimento </a:t>
          </a:r>
          <a:r>
            <a:rPr lang="pt-BR" dirty="0" err="1"/>
            <a:t>orientato</a:t>
          </a:r>
          <a:r>
            <a:rPr lang="pt-BR" dirty="0"/>
            <a:t> a objetos</a:t>
          </a:r>
        </a:p>
        <a:p>
          <a:r>
            <a:rPr lang="pt-BR" dirty="0"/>
            <a:t> </a:t>
          </a:r>
        </a:p>
      </dgm:t>
    </dgm:pt>
    <dgm:pt modelId="{21D77081-19F9-4DD3-ABFA-81A140E16034}" type="parTrans" cxnId="{A95593B9-9285-46AF-8242-C06D52C1ECCB}">
      <dgm:prSet/>
      <dgm:spPr/>
      <dgm:t>
        <a:bodyPr/>
        <a:lstStyle/>
        <a:p>
          <a:endParaRPr lang="pt-BR"/>
        </a:p>
      </dgm:t>
    </dgm:pt>
    <dgm:pt modelId="{60EB0A24-E80B-4989-9EDA-8C091B538BFC}" type="sibTrans" cxnId="{A95593B9-9285-46AF-8242-C06D52C1ECCB}">
      <dgm:prSet/>
      <dgm:spPr/>
      <dgm:t>
        <a:bodyPr/>
        <a:lstStyle/>
        <a:p>
          <a:endParaRPr lang="pt-BR"/>
        </a:p>
      </dgm:t>
    </dgm:pt>
    <dgm:pt modelId="{7BE5B67F-FA0A-49CA-8489-F7B4C418364B}">
      <dgm:prSet phldrT="[Texto]"/>
      <dgm:spPr/>
      <dgm:t>
        <a:bodyPr/>
        <a:lstStyle/>
        <a:p>
          <a:r>
            <a:rPr lang="pt-BR" dirty="0"/>
            <a:t>Unidade 3 Desenvolvimento de classes abstratas, exceções e interfaces orientada a objetos </a:t>
          </a:r>
        </a:p>
      </dgm:t>
    </dgm:pt>
    <dgm:pt modelId="{FDF28679-6E5B-46C6-ABA2-2901194C66E4}" type="parTrans" cxnId="{D3B18AC1-EC66-4F52-9416-139B3DE3565B}">
      <dgm:prSet/>
      <dgm:spPr/>
      <dgm:t>
        <a:bodyPr/>
        <a:lstStyle/>
        <a:p>
          <a:endParaRPr lang="pt-BR"/>
        </a:p>
      </dgm:t>
    </dgm:pt>
    <dgm:pt modelId="{DD5428C0-BF49-4AEA-B35D-DE9F4E26E600}" type="sibTrans" cxnId="{D3B18AC1-EC66-4F52-9416-139B3DE3565B}">
      <dgm:prSet/>
      <dgm:spPr/>
      <dgm:t>
        <a:bodyPr/>
        <a:lstStyle/>
        <a:p>
          <a:endParaRPr lang="pt-BR"/>
        </a:p>
      </dgm:t>
    </dgm:pt>
    <dgm:pt modelId="{72B3A532-C8D8-4381-B6BF-AE805FE76E57}">
      <dgm:prSet phldrT="[Texto]"/>
      <dgm:spPr/>
      <dgm:t>
        <a:bodyPr/>
        <a:lstStyle/>
        <a:p>
          <a:r>
            <a:rPr lang="pt-BR" dirty="0"/>
            <a:t>Seção 1 Tratamento de exceções e uso de classes abstratas</a:t>
          </a:r>
        </a:p>
      </dgm:t>
    </dgm:pt>
    <dgm:pt modelId="{0105014B-A2C6-46E8-97B8-CA24187968EF}" type="parTrans" cxnId="{5623D8EE-4CC6-4A84-9EB8-D0BEAE1217BB}">
      <dgm:prSet/>
      <dgm:spPr/>
      <dgm:t>
        <a:bodyPr/>
        <a:lstStyle/>
        <a:p>
          <a:endParaRPr lang="pt-BR"/>
        </a:p>
      </dgm:t>
    </dgm:pt>
    <dgm:pt modelId="{5E256F88-12B1-49B1-A6AF-A57E581E3824}" type="sibTrans" cxnId="{5623D8EE-4CC6-4A84-9EB8-D0BEAE1217BB}">
      <dgm:prSet/>
      <dgm:spPr/>
      <dgm:t>
        <a:bodyPr/>
        <a:lstStyle/>
        <a:p>
          <a:endParaRPr lang="pt-BR"/>
        </a:p>
      </dgm:t>
    </dgm:pt>
    <dgm:pt modelId="{9D81E739-4A7C-4AB3-9DCB-B9492C8E97AD}">
      <dgm:prSet phldrT="[Texto]"/>
      <dgm:spPr/>
      <dgm:t>
        <a:bodyPr/>
        <a:lstStyle/>
        <a:p>
          <a:r>
            <a:rPr lang="pt-BR" dirty="0"/>
            <a:t>Unidade 4 Aplicações orientada a objetos </a:t>
          </a:r>
        </a:p>
      </dgm:t>
    </dgm:pt>
    <dgm:pt modelId="{3F2D1ACD-EA74-4981-980E-1D336AA668B9}" type="parTrans" cxnId="{F7319695-7E0C-4093-91EA-4E7670A0F61B}">
      <dgm:prSet/>
      <dgm:spPr/>
      <dgm:t>
        <a:bodyPr/>
        <a:lstStyle/>
        <a:p>
          <a:endParaRPr lang="pt-BR"/>
        </a:p>
      </dgm:t>
    </dgm:pt>
    <dgm:pt modelId="{C732AEF9-4EB4-4A16-81CF-6E76ADC9D829}" type="sibTrans" cxnId="{F7319695-7E0C-4093-91EA-4E7670A0F61B}">
      <dgm:prSet/>
      <dgm:spPr/>
      <dgm:t>
        <a:bodyPr/>
        <a:lstStyle/>
        <a:p>
          <a:endParaRPr lang="pt-BR"/>
        </a:p>
      </dgm:t>
    </dgm:pt>
    <dgm:pt modelId="{636A32A2-1111-4BA8-9BBB-A7A19EA65CF8}">
      <dgm:prSet phldrT="[Texto]"/>
      <dgm:spPr/>
      <dgm:t>
        <a:bodyPr/>
        <a:lstStyle/>
        <a:p>
          <a:r>
            <a:rPr lang="pt-BR" dirty="0"/>
            <a:t>Seção 3 Uma visão de game em programação orientada a objeto</a:t>
          </a:r>
        </a:p>
      </dgm:t>
    </dgm:pt>
    <dgm:pt modelId="{DF579453-E96E-4B82-80F7-FAC78C8A3E4C}" type="parTrans" cxnId="{29BAAEB9-3DF3-4BA7-AAD2-5324694E372D}">
      <dgm:prSet/>
      <dgm:spPr/>
      <dgm:t>
        <a:bodyPr/>
        <a:lstStyle/>
        <a:p>
          <a:endParaRPr lang="pt-BR"/>
        </a:p>
      </dgm:t>
    </dgm:pt>
    <dgm:pt modelId="{A3315C76-7DE0-468C-9A1D-1D5B650CAADB}" type="sibTrans" cxnId="{29BAAEB9-3DF3-4BA7-AAD2-5324694E372D}">
      <dgm:prSet/>
      <dgm:spPr/>
      <dgm:t>
        <a:bodyPr/>
        <a:lstStyle/>
        <a:p>
          <a:endParaRPr lang="pt-BR"/>
        </a:p>
      </dgm:t>
    </dgm:pt>
    <dgm:pt modelId="{CC73023D-3D0B-4288-97DC-23B498CE8A9F}">
      <dgm:prSet phldrT="[Texto]"/>
      <dgm:spPr/>
      <dgm:t>
        <a:bodyPr/>
        <a:lstStyle/>
        <a:p>
          <a:r>
            <a:rPr lang="pt-BR" dirty="0"/>
            <a:t>Seção 2 Estruturas de decisão, controle e repetição</a:t>
          </a:r>
        </a:p>
      </dgm:t>
    </dgm:pt>
    <dgm:pt modelId="{463D7B41-40F8-4A66-A3CC-CD513F1BD203}" type="parTrans" cxnId="{EE60090C-F52F-4491-B408-575497E44F41}">
      <dgm:prSet/>
      <dgm:spPr/>
      <dgm:t>
        <a:bodyPr/>
        <a:lstStyle/>
        <a:p>
          <a:endParaRPr lang="pt-BR"/>
        </a:p>
      </dgm:t>
    </dgm:pt>
    <dgm:pt modelId="{8CC60BE8-7CA4-4C79-93CB-7BE4CD1E3380}" type="sibTrans" cxnId="{EE60090C-F52F-4491-B408-575497E44F41}">
      <dgm:prSet/>
      <dgm:spPr/>
      <dgm:t>
        <a:bodyPr/>
        <a:lstStyle/>
        <a:p>
          <a:endParaRPr lang="pt-BR"/>
        </a:p>
      </dgm:t>
    </dgm:pt>
    <dgm:pt modelId="{B2A75B5B-FDC4-4B2C-8EAE-F050F449D9D5}">
      <dgm:prSet phldrT="[Texto]"/>
      <dgm:spPr/>
      <dgm:t>
        <a:bodyPr/>
        <a:lstStyle/>
        <a:p>
          <a:r>
            <a:rPr lang="pt-BR" dirty="0"/>
            <a:t>Seção 3 Reutilização de classes</a:t>
          </a:r>
        </a:p>
      </dgm:t>
    </dgm:pt>
    <dgm:pt modelId="{2098782B-D832-43D3-867A-25232CDAF8F0}" type="parTrans" cxnId="{E0859535-D186-4CD0-91E6-6A897CF6BF19}">
      <dgm:prSet/>
      <dgm:spPr/>
      <dgm:t>
        <a:bodyPr/>
        <a:lstStyle/>
        <a:p>
          <a:endParaRPr lang="pt-BR"/>
        </a:p>
      </dgm:t>
    </dgm:pt>
    <dgm:pt modelId="{A2866E13-80E1-4407-8F54-25EFB151505E}" type="sibTrans" cxnId="{E0859535-D186-4CD0-91E6-6A897CF6BF19}">
      <dgm:prSet/>
      <dgm:spPr/>
      <dgm:t>
        <a:bodyPr/>
        <a:lstStyle/>
        <a:p>
          <a:endParaRPr lang="pt-BR"/>
        </a:p>
      </dgm:t>
    </dgm:pt>
    <dgm:pt modelId="{3207446D-77B2-4F48-9566-A2E0673A581A}">
      <dgm:prSet phldrT="[Texto]"/>
      <dgm:spPr/>
      <dgm:t>
        <a:bodyPr/>
        <a:lstStyle/>
        <a:p>
          <a:r>
            <a:rPr lang="pt-BR" dirty="0"/>
            <a:t>Seção 2 Definição e uso de interfaces </a:t>
          </a:r>
        </a:p>
      </dgm:t>
    </dgm:pt>
    <dgm:pt modelId="{9CD90A61-1872-430D-A5D5-0C330417C1F8}" type="parTrans" cxnId="{12B56199-988C-4BEF-8748-2349E422C598}">
      <dgm:prSet/>
      <dgm:spPr/>
      <dgm:t>
        <a:bodyPr/>
        <a:lstStyle/>
        <a:p>
          <a:endParaRPr lang="pt-BR"/>
        </a:p>
      </dgm:t>
    </dgm:pt>
    <dgm:pt modelId="{EC64B26B-6B02-4508-A13B-45442C7A153E}" type="sibTrans" cxnId="{12B56199-988C-4BEF-8748-2349E422C598}">
      <dgm:prSet/>
      <dgm:spPr/>
      <dgm:t>
        <a:bodyPr/>
        <a:lstStyle/>
        <a:p>
          <a:endParaRPr lang="pt-BR"/>
        </a:p>
      </dgm:t>
    </dgm:pt>
    <dgm:pt modelId="{CCD3C690-B70B-4666-945F-3D5B7DF04CE8}">
      <dgm:prSet phldrT="[Texto]"/>
      <dgm:spPr/>
      <dgm:t>
        <a:bodyPr/>
        <a:lstStyle/>
        <a:p>
          <a:r>
            <a:rPr lang="pt-BR" dirty="0"/>
            <a:t>Seção 3 Desenvolvimento de interfaces gráficas</a:t>
          </a:r>
        </a:p>
      </dgm:t>
    </dgm:pt>
    <dgm:pt modelId="{A18B8431-7ABA-4735-9858-B5F9614810CD}" type="parTrans" cxnId="{EDA2E582-07E5-45ED-A7B7-1B682BE372D2}">
      <dgm:prSet/>
      <dgm:spPr/>
      <dgm:t>
        <a:bodyPr/>
        <a:lstStyle/>
        <a:p>
          <a:endParaRPr lang="pt-BR"/>
        </a:p>
      </dgm:t>
    </dgm:pt>
    <dgm:pt modelId="{B1D50217-4543-4C5C-B654-2CBEC9C61CCC}" type="sibTrans" cxnId="{EDA2E582-07E5-45ED-A7B7-1B682BE372D2}">
      <dgm:prSet/>
      <dgm:spPr/>
      <dgm:t>
        <a:bodyPr/>
        <a:lstStyle/>
        <a:p>
          <a:endParaRPr lang="pt-BR"/>
        </a:p>
      </dgm:t>
    </dgm:pt>
    <dgm:pt modelId="{58B98114-764B-4BAA-8B70-4DAB50012665}">
      <dgm:prSet phldrT="[Texto]"/>
      <dgm:spPr/>
      <dgm:t>
        <a:bodyPr/>
        <a:lstStyle/>
        <a:p>
          <a:r>
            <a:rPr lang="pt-BR" dirty="0"/>
            <a:t>Seção 1 </a:t>
          </a:r>
          <a:r>
            <a:rPr lang="pt-BR" dirty="0" err="1"/>
            <a:t>Arrays</a:t>
          </a:r>
          <a:r>
            <a:rPr lang="pt-BR" dirty="0"/>
            <a:t> e </a:t>
          </a:r>
          <a:r>
            <a:rPr lang="pt-BR" dirty="0" err="1"/>
            <a:t>strings</a:t>
          </a:r>
          <a:endParaRPr lang="pt-BR" dirty="0"/>
        </a:p>
      </dgm:t>
    </dgm:pt>
    <dgm:pt modelId="{CD520E00-6564-44FD-B3C4-722D04DE215E}" type="parTrans" cxnId="{499057F2-F87F-41B8-973D-7C4826AC7B12}">
      <dgm:prSet/>
      <dgm:spPr/>
      <dgm:t>
        <a:bodyPr/>
        <a:lstStyle/>
        <a:p>
          <a:endParaRPr lang="pt-BR"/>
        </a:p>
      </dgm:t>
    </dgm:pt>
    <dgm:pt modelId="{4B5582BA-A628-47D9-A3EB-EB40C96DC828}" type="sibTrans" cxnId="{499057F2-F87F-41B8-973D-7C4826AC7B12}">
      <dgm:prSet/>
      <dgm:spPr/>
      <dgm:t>
        <a:bodyPr/>
        <a:lstStyle/>
        <a:p>
          <a:endParaRPr lang="pt-BR"/>
        </a:p>
      </dgm:t>
    </dgm:pt>
    <dgm:pt modelId="{3C4E6531-50C8-43A1-AA4E-BDA126A2105A}">
      <dgm:prSet phldrT="[Texto]"/>
      <dgm:spPr/>
      <dgm:t>
        <a:bodyPr/>
        <a:lstStyle/>
        <a:p>
          <a:r>
            <a:rPr lang="pt-BR" dirty="0"/>
            <a:t>Seção 2 Banco de dados relacional e </a:t>
          </a:r>
          <a:r>
            <a:rPr lang="pt-BR" dirty="0" err="1"/>
            <a:t>NoSQL</a:t>
          </a:r>
          <a:endParaRPr lang="pt-BR" dirty="0"/>
        </a:p>
      </dgm:t>
    </dgm:pt>
    <dgm:pt modelId="{7A9B91B8-58D9-4D34-A1E1-84F10BF339B4}" type="parTrans" cxnId="{7FD0E669-40B5-4182-8E03-8CD4D4E06C03}">
      <dgm:prSet/>
      <dgm:spPr/>
      <dgm:t>
        <a:bodyPr/>
        <a:lstStyle/>
        <a:p>
          <a:endParaRPr lang="pt-BR"/>
        </a:p>
      </dgm:t>
    </dgm:pt>
    <dgm:pt modelId="{2D330531-9401-466A-BB44-0145B3BE06D0}" type="sibTrans" cxnId="{7FD0E669-40B5-4182-8E03-8CD4D4E06C03}">
      <dgm:prSet/>
      <dgm:spPr/>
      <dgm:t>
        <a:bodyPr/>
        <a:lstStyle/>
        <a:p>
          <a:endParaRPr lang="pt-BR"/>
        </a:p>
      </dgm:t>
    </dgm:pt>
    <dgm:pt modelId="{E0875852-4A36-459F-A5C7-FA9CD84F10F5}">
      <dgm:prSet phldrT="[Texto]"/>
      <dgm:spPr/>
      <dgm:t>
        <a:bodyPr/>
        <a:lstStyle/>
        <a:p>
          <a:r>
            <a:rPr lang="pt-BR" dirty="0"/>
            <a:t>Seção 3 Programação em JAVA usando THREADS</a:t>
          </a:r>
        </a:p>
      </dgm:t>
    </dgm:pt>
    <dgm:pt modelId="{2CD5101C-011C-47B2-99BE-8FD7EA1FC9C1}" type="parTrans" cxnId="{A801B645-81E5-4497-9ADA-F50CEE6AF635}">
      <dgm:prSet/>
      <dgm:spPr/>
      <dgm:t>
        <a:bodyPr/>
        <a:lstStyle/>
        <a:p>
          <a:endParaRPr lang="pt-BR"/>
        </a:p>
      </dgm:t>
    </dgm:pt>
    <dgm:pt modelId="{78D96F42-12A8-42C1-8EE8-CE57EE3096C4}" type="sibTrans" cxnId="{A801B645-81E5-4497-9ADA-F50CEE6AF635}">
      <dgm:prSet/>
      <dgm:spPr/>
      <dgm:t>
        <a:bodyPr/>
        <a:lstStyle/>
        <a:p>
          <a:endParaRPr lang="pt-BR"/>
        </a:p>
      </dgm:t>
    </dgm:pt>
    <dgm:pt modelId="{EBCBBD6F-D7CC-441E-AFE0-D3A02026E66A}">
      <dgm:prSet phldrT="[Texto]"/>
      <dgm:spPr/>
      <dgm:t>
        <a:bodyPr/>
        <a:lstStyle/>
        <a:p>
          <a:r>
            <a:rPr lang="pt-BR" dirty="0"/>
            <a:t>Seção 1 Construtores de sobrecarga</a:t>
          </a:r>
        </a:p>
      </dgm:t>
    </dgm:pt>
    <dgm:pt modelId="{8F1AE709-F09D-4C90-AEC9-696935879DDC}" type="sibTrans" cxnId="{EB5903BD-9378-461E-8A3F-D84BA1EB895F}">
      <dgm:prSet/>
      <dgm:spPr/>
      <dgm:t>
        <a:bodyPr/>
        <a:lstStyle/>
        <a:p>
          <a:endParaRPr lang="pt-BR"/>
        </a:p>
      </dgm:t>
    </dgm:pt>
    <dgm:pt modelId="{C8C4FD2B-CF9B-490A-AEBB-5D43E22D676B}" type="parTrans" cxnId="{EB5903BD-9378-461E-8A3F-D84BA1EB895F}">
      <dgm:prSet/>
      <dgm:spPr/>
      <dgm:t>
        <a:bodyPr/>
        <a:lstStyle/>
        <a:p>
          <a:endParaRPr lang="pt-BR"/>
        </a:p>
      </dgm:t>
    </dgm:pt>
    <dgm:pt modelId="{E78CC01B-71A3-473C-9207-8001E47126D5}">
      <dgm:prSet phldrT="[Texto]"/>
      <dgm:spPr/>
      <dgm:t>
        <a:bodyPr/>
        <a:lstStyle/>
        <a:p>
          <a:r>
            <a:rPr lang="pt-BR" dirty="0"/>
            <a:t>Seção 2 Introdução a aplicações orientadas a objetos</a:t>
          </a:r>
        </a:p>
      </dgm:t>
    </dgm:pt>
    <dgm:pt modelId="{F12B4418-ADAF-4D24-9C59-8B4ECC3AC89B}" type="parTrans" cxnId="{4E0F9DD2-3ABD-4EC2-BCAB-C4FE82610D47}">
      <dgm:prSet/>
      <dgm:spPr/>
      <dgm:t>
        <a:bodyPr/>
        <a:lstStyle/>
        <a:p>
          <a:endParaRPr lang="pt-BR"/>
        </a:p>
      </dgm:t>
    </dgm:pt>
    <dgm:pt modelId="{92CA950B-BBEF-4478-8FCE-DC4A5C5E7CAE}" type="sibTrans" cxnId="{4E0F9DD2-3ABD-4EC2-BCAB-C4FE82610D47}">
      <dgm:prSet/>
      <dgm:spPr/>
      <dgm:t>
        <a:bodyPr/>
        <a:lstStyle/>
        <a:p>
          <a:endParaRPr lang="pt-BR"/>
        </a:p>
      </dgm:t>
    </dgm:pt>
    <dgm:pt modelId="{46DF9E6F-2027-4A1D-BC96-83A2CF6DEDE5}" type="pres">
      <dgm:prSet presAssocID="{018FE19F-9FC4-4D13-87BD-A4FD1EF5E6F0}" presName="Name0" presStyleCnt="0">
        <dgm:presLayoutVars>
          <dgm:dir/>
          <dgm:animLvl val="lvl"/>
          <dgm:resizeHandles val="exact"/>
        </dgm:presLayoutVars>
      </dgm:prSet>
      <dgm:spPr/>
    </dgm:pt>
    <dgm:pt modelId="{B00D1DFC-7F9C-4E65-986A-301B7EA4BE9C}" type="pres">
      <dgm:prSet presAssocID="{8F770151-CE04-4F14-891F-558648EDB3D6}" presName="linNode" presStyleCnt="0"/>
      <dgm:spPr/>
    </dgm:pt>
    <dgm:pt modelId="{10DE05F8-B16A-402E-B23F-414C41DCDA8D}" type="pres">
      <dgm:prSet presAssocID="{8F770151-CE04-4F14-891F-558648EDB3D6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B895ADCD-EA73-4FF8-823C-D9F8A66512FE}" type="pres">
      <dgm:prSet presAssocID="{8F770151-CE04-4F14-891F-558648EDB3D6}" presName="descendantText" presStyleLbl="alignAccFollowNode1" presStyleIdx="0" presStyleCnt="4">
        <dgm:presLayoutVars>
          <dgm:bulletEnabled val="1"/>
        </dgm:presLayoutVars>
      </dgm:prSet>
      <dgm:spPr/>
    </dgm:pt>
    <dgm:pt modelId="{C810856C-61E9-4212-8730-6E4D0ED4ACEF}" type="pres">
      <dgm:prSet presAssocID="{E2A1897C-1119-4946-95DF-0F6DA6FF186C}" presName="sp" presStyleCnt="0"/>
      <dgm:spPr/>
    </dgm:pt>
    <dgm:pt modelId="{1FDCBD75-2D2E-4463-B651-493467400A7E}" type="pres">
      <dgm:prSet presAssocID="{9B66BB59-8281-4C6B-9A57-69876CC7B13C}" presName="linNode" presStyleCnt="0"/>
      <dgm:spPr/>
    </dgm:pt>
    <dgm:pt modelId="{039A4411-D22F-47FA-9A94-46B3757745D8}" type="pres">
      <dgm:prSet presAssocID="{9B66BB59-8281-4C6B-9A57-69876CC7B13C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DCFC37BD-2A29-4F02-8344-A33E781801CB}" type="pres">
      <dgm:prSet presAssocID="{9B66BB59-8281-4C6B-9A57-69876CC7B13C}" presName="descendantText" presStyleLbl="alignAccFollowNode1" presStyleIdx="1" presStyleCnt="4">
        <dgm:presLayoutVars>
          <dgm:bulletEnabled val="1"/>
        </dgm:presLayoutVars>
      </dgm:prSet>
      <dgm:spPr/>
    </dgm:pt>
    <dgm:pt modelId="{4E99F023-2A2A-4D53-81E4-517AD6B5975E}" type="pres">
      <dgm:prSet presAssocID="{60EB0A24-E80B-4989-9EDA-8C091B538BFC}" presName="sp" presStyleCnt="0"/>
      <dgm:spPr/>
    </dgm:pt>
    <dgm:pt modelId="{22CCF092-9F29-4398-9E1D-C72EEC8315E8}" type="pres">
      <dgm:prSet presAssocID="{7BE5B67F-FA0A-49CA-8489-F7B4C418364B}" presName="linNode" presStyleCnt="0"/>
      <dgm:spPr/>
    </dgm:pt>
    <dgm:pt modelId="{7585F882-55F0-4178-92CD-A447CFB6D055}" type="pres">
      <dgm:prSet presAssocID="{7BE5B67F-FA0A-49CA-8489-F7B4C418364B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BCC6D6DB-0A94-474F-B1D2-97C59165708E}" type="pres">
      <dgm:prSet presAssocID="{7BE5B67F-FA0A-49CA-8489-F7B4C418364B}" presName="descendantText" presStyleLbl="alignAccFollowNode1" presStyleIdx="2" presStyleCnt="4">
        <dgm:presLayoutVars>
          <dgm:bulletEnabled val="1"/>
        </dgm:presLayoutVars>
      </dgm:prSet>
      <dgm:spPr/>
    </dgm:pt>
    <dgm:pt modelId="{70D94D71-7862-471D-93EA-414565893D3B}" type="pres">
      <dgm:prSet presAssocID="{DD5428C0-BF49-4AEA-B35D-DE9F4E26E600}" presName="sp" presStyleCnt="0"/>
      <dgm:spPr/>
    </dgm:pt>
    <dgm:pt modelId="{27A0728F-87C2-497D-AFAA-FA2637711232}" type="pres">
      <dgm:prSet presAssocID="{9D81E739-4A7C-4AB3-9DCB-B9492C8E97AD}" presName="linNode" presStyleCnt="0"/>
      <dgm:spPr/>
    </dgm:pt>
    <dgm:pt modelId="{3C3EE85C-A333-4A38-BBF7-36D03D806886}" type="pres">
      <dgm:prSet presAssocID="{9D81E739-4A7C-4AB3-9DCB-B9492C8E97AD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A6BF4243-8DA0-4A57-BBAF-4BD71D9E6A02}" type="pres">
      <dgm:prSet presAssocID="{9D81E739-4A7C-4AB3-9DCB-B9492C8E97AD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482C7F09-6956-4C8F-8CA5-EC6BE6B812B9}" type="presOf" srcId="{3C4E6531-50C8-43A1-AA4E-BDA126A2105A}" destId="{A6BF4243-8DA0-4A57-BBAF-4BD71D9E6A02}" srcOrd="0" destOrd="1" presId="urn:microsoft.com/office/officeart/2005/8/layout/vList5"/>
    <dgm:cxn modelId="{EE60090C-F52F-4491-B408-575497E44F41}" srcId="{9B66BB59-8281-4C6B-9A57-69876CC7B13C}" destId="{CC73023D-3D0B-4288-97DC-23B498CE8A9F}" srcOrd="1" destOrd="0" parTransId="{463D7B41-40F8-4A66-A3CC-CD513F1BD203}" sibTransId="{8CC60BE8-7CA4-4C79-93CB-7BE4CD1E3380}"/>
    <dgm:cxn modelId="{E3512711-7FD0-4738-8112-3F144B5A6F30}" type="presOf" srcId="{B2A75B5B-FDC4-4B2C-8EAE-F050F449D9D5}" destId="{DCFC37BD-2A29-4F02-8344-A33E781801CB}" srcOrd="0" destOrd="2" presId="urn:microsoft.com/office/officeart/2005/8/layout/vList5"/>
    <dgm:cxn modelId="{B01BC811-27A1-409F-9760-E9CC6F538888}" type="presOf" srcId="{8F770151-CE04-4F14-891F-558648EDB3D6}" destId="{10DE05F8-B16A-402E-B23F-414C41DCDA8D}" srcOrd="0" destOrd="0" presId="urn:microsoft.com/office/officeart/2005/8/layout/vList5"/>
    <dgm:cxn modelId="{E0859535-D186-4CD0-91E6-6A897CF6BF19}" srcId="{9B66BB59-8281-4C6B-9A57-69876CC7B13C}" destId="{B2A75B5B-FDC4-4B2C-8EAE-F050F449D9D5}" srcOrd="2" destOrd="0" parTransId="{2098782B-D832-43D3-867A-25232CDAF8F0}" sibTransId="{A2866E13-80E1-4407-8F54-25EFB151505E}"/>
    <dgm:cxn modelId="{49660837-0E10-4D5C-942B-F9B180A18C39}" type="presOf" srcId="{58B98114-764B-4BAA-8B70-4DAB50012665}" destId="{A6BF4243-8DA0-4A57-BBAF-4BD71D9E6A02}" srcOrd="0" destOrd="0" presId="urn:microsoft.com/office/officeart/2005/8/layout/vList5"/>
    <dgm:cxn modelId="{1AFD1A61-F3C3-4EBE-A959-2E90428918F9}" type="presOf" srcId="{7BE5B67F-FA0A-49CA-8489-F7B4C418364B}" destId="{7585F882-55F0-4178-92CD-A447CFB6D055}" srcOrd="0" destOrd="0" presId="urn:microsoft.com/office/officeart/2005/8/layout/vList5"/>
    <dgm:cxn modelId="{A801B645-81E5-4497-9ADA-F50CEE6AF635}" srcId="{9D81E739-4A7C-4AB3-9DCB-B9492C8E97AD}" destId="{E0875852-4A36-459F-A5C7-FA9CD84F10F5}" srcOrd="2" destOrd="0" parTransId="{2CD5101C-011C-47B2-99BE-8FD7EA1FC9C1}" sibTransId="{78D96F42-12A8-42C1-8EE8-CE57EE3096C4}"/>
    <dgm:cxn modelId="{7FD0E669-40B5-4182-8E03-8CD4D4E06C03}" srcId="{9D81E739-4A7C-4AB3-9DCB-B9492C8E97AD}" destId="{3C4E6531-50C8-43A1-AA4E-BDA126A2105A}" srcOrd="1" destOrd="0" parTransId="{7A9B91B8-58D9-4D34-A1E1-84F10BF339B4}" sibTransId="{2D330531-9401-466A-BB44-0145B3BE06D0}"/>
    <dgm:cxn modelId="{4087B34C-3E6F-44D4-B3F6-9542C4A6209A}" type="presOf" srcId="{E78CC01B-71A3-473C-9207-8001E47126D5}" destId="{B895ADCD-EA73-4FF8-823C-D9F8A66512FE}" srcOrd="0" destOrd="1" presId="urn:microsoft.com/office/officeart/2005/8/layout/vList5"/>
    <dgm:cxn modelId="{33F9F34F-F4FD-4483-9C21-43CD5FA16372}" type="presOf" srcId="{271AEAD0-13DB-4C64-9553-B4A30BB60E54}" destId="{B895ADCD-EA73-4FF8-823C-D9F8A66512FE}" srcOrd="0" destOrd="0" presId="urn:microsoft.com/office/officeart/2005/8/layout/vList5"/>
    <dgm:cxn modelId="{157B3B55-B0FE-46BC-822A-22F9F26EBE37}" type="presOf" srcId="{72B3A532-C8D8-4381-B6BF-AE805FE76E57}" destId="{BCC6D6DB-0A94-474F-B1D2-97C59165708E}" srcOrd="0" destOrd="0" presId="urn:microsoft.com/office/officeart/2005/8/layout/vList5"/>
    <dgm:cxn modelId="{96810659-48D4-46CF-8D2C-6850C43D2FAB}" type="presOf" srcId="{3207446D-77B2-4F48-9566-A2E0673A581A}" destId="{BCC6D6DB-0A94-474F-B1D2-97C59165708E}" srcOrd="0" destOrd="1" presId="urn:microsoft.com/office/officeart/2005/8/layout/vList5"/>
    <dgm:cxn modelId="{B6D3795A-2A19-4A92-9B3B-55B306A364A0}" type="presOf" srcId="{EBCBBD6F-D7CC-441E-AFE0-D3A02026E66A}" destId="{DCFC37BD-2A29-4F02-8344-A33E781801CB}" srcOrd="0" destOrd="0" presId="urn:microsoft.com/office/officeart/2005/8/layout/vList5"/>
    <dgm:cxn modelId="{EDA2E582-07E5-45ED-A7B7-1B682BE372D2}" srcId="{7BE5B67F-FA0A-49CA-8489-F7B4C418364B}" destId="{CCD3C690-B70B-4666-945F-3D5B7DF04CE8}" srcOrd="2" destOrd="0" parTransId="{A18B8431-7ABA-4735-9858-B5F9614810CD}" sibTransId="{B1D50217-4543-4C5C-B654-2CBEC9C61CCC}"/>
    <dgm:cxn modelId="{2239238C-F15A-4E37-B532-653B659159AA}" type="presOf" srcId="{CC73023D-3D0B-4288-97DC-23B498CE8A9F}" destId="{DCFC37BD-2A29-4F02-8344-A33E781801CB}" srcOrd="0" destOrd="1" presId="urn:microsoft.com/office/officeart/2005/8/layout/vList5"/>
    <dgm:cxn modelId="{4974D794-E4A1-4F2E-967D-D707E71AB11A}" type="presOf" srcId="{E0875852-4A36-459F-A5C7-FA9CD84F10F5}" destId="{A6BF4243-8DA0-4A57-BBAF-4BD71D9E6A02}" srcOrd="0" destOrd="2" presId="urn:microsoft.com/office/officeart/2005/8/layout/vList5"/>
    <dgm:cxn modelId="{F7319695-7E0C-4093-91EA-4E7670A0F61B}" srcId="{018FE19F-9FC4-4D13-87BD-A4FD1EF5E6F0}" destId="{9D81E739-4A7C-4AB3-9DCB-B9492C8E97AD}" srcOrd="3" destOrd="0" parTransId="{3F2D1ACD-EA74-4981-980E-1D336AA668B9}" sibTransId="{C732AEF9-4EB4-4A16-81CF-6E76ADC9D829}"/>
    <dgm:cxn modelId="{12B56199-988C-4BEF-8748-2349E422C598}" srcId="{7BE5B67F-FA0A-49CA-8489-F7B4C418364B}" destId="{3207446D-77B2-4F48-9566-A2E0673A581A}" srcOrd="1" destOrd="0" parTransId="{9CD90A61-1872-430D-A5D5-0C330417C1F8}" sibTransId="{EC64B26B-6B02-4508-A13B-45442C7A153E}"/>
    <dgm:cxn modelId="{A95593B9-9285-46AF-8242-C06D52C1ECCB}" srcId="{018FE19F-9FC4-4D13-87BD-A4FD1EF5E6F0}" destId="{9B66BB59-8281-4C6B-9A57-69876CC7B13C}" srcOrd="1" destOrd="0" parTransId="{21D77081-19F9-4DD3-ABFA-81A140E16034}" sibTransId="{60EB0A24-E80B-4989-9EDA-8C091B538BFC}"/>
    <dgm:cxn modelId="{29BAAEB9-3DF3-4BA7-AAD2-5324694E372D}" srcId="{8F770151-CE04-4F14-891F-558648EDB3D6}" destId="{636A32A2-1111-4BA8-9BBB-A7A19EA65CF8}" srcOrd="2" destOrd="0" parTransId="{DF579453-E96E-4B82-80F7-FAC78C8A3E4C}" sibTransId="{A3315C76-7DE0-468C-9A1D-1D5B650CAADB}"/>
    <dgm:cxn modelId="{B323A0BC-44CB-40D1-A3D2-DEDA6CD3C29F}" srcId="{8F770151-CE04-4F14-891F-558648EDB3D6}" destId="{271AEAD0-13DB-4C64-9553-B4A30BB60E54}" srcOrd="0" destOrd="0" parTransId="{9DADB2CE-EDA4-44C4-ACD9-4906751FC324}" sibTransId="{5ED07C53-A12A-4CF2-9F97-961FD87F40D4}"/>
    <dgm:cxn modelId="{EB5903BD-9378-461E-8A3F-D84BA1EB895F}" srcId="{9B66BB59-8281-4C6B-9A57-69876CC7B13C}" destId="{EBCBBD6F-D7CC-441E-AFE0-D3A02026E66A}" srcOrd="0" destOrd="0" parTransId="{C8C4FD2B-CF9B-490A-AEBB-5D43E22D676B}" sibTransId="{8F1AE709-F09D-4C90-AEC9-696935879DDC}"/>
    <dgm:cxn modelId="{D3B18AC1-EC66-4F52-9416-139B3DE3565B}" srcId="{018FE19F-9FC4-4D13-87BD-A4FD1EF5E6F0}" destId="{7BE5B67F-FA0A-49CA-8489-F7B4C418364B}" srcOrd="2" destOrd="0" parTransId="{FDF28679-6E5B-46C6-ABA2-2901194C66E4}" sibTransId="{DD5428C0-BF49-4AEA-B35D-DE9F4E26E600}"/>
    <dgm:cxn modelId="{76E830CA-525B-49AB-B92A-8FBC1C73AB71}" type="presOf" srcId="{CCD3C690-B70B-4666-945F-3D5B7DF04CE8}" destId="{BCC6D6DB-0A94-474F-B1D2-97C59165708E}" srcOrd="0" destOrd="2" presId="urn:microsoft.com/office/officeart/2005/8/layout/vList5"/>
    <dgm:cxn modelId="{09EF10CC-119E-4F5E-B5D2-7334F4EBD8EC}" type="presOf" srcId="{636A32A2-1111-4BA8-9BBB-A7A19EA65CF8}" destId="{B895ADCD-EA73-4FF8-823C-D9F8A66512FE}" srcOrd="0" destOrd="2" presId="urn:microsoft.com/office/officeart/2005/8/layout/vList5"/>
    <dgm:cxn modelId="{4E0F9DD2-3ABD-4EC2-BCAB-C4FE82610D47}" srcId="{8F770151-CE04-4F14-891F-558648EDB3D6}" destId="{E78CC01B-71A3-473C-9207-8001E47126D5}" srcOrd="1" destOrd="0" parTransId="{F12B4418-ADAF-4D24-9C59-8B4ECC3AC89B}" sibTransId="{92CA950B-BBEF-4478-8FCE-DC4A5C5E7CAE}"/>
    <dgm:cxn modelId="{C052C9D6-4615-4997-8C43-168C277B4FB0}" type="presOf" srcId="{9B66BB59-8281-4C6B-9A57-69876CC7B13C}" destId="{039A4411-D22F-47FA-9A94-46B3757745D8}" srcOrd="0" destOrd="0" presId="urn:microsoft.com/office/officeart/2005/8/layout/vList5"/>
    <dgm:cxn modelId="{5623D8EE-4CC6-4A84-9EB8-D0BEAE1217BB}" srcId="{7BE5B67F-FA0A-49CA-8489-F7B4C418364B}" destId="{72B3A532-C8D8-4381-B6BF-AE805FE76E57}" srcOrd="0" destOrd="0" parTransId="{0105014B-A2C6-46E8-97B8-CA24187968EF}" sibTransId="{5E256F88-12B1-49B1-A6AF-A57E581E3824}"/>
    <dgm:cxn modelId="{499057F2-F87F-41B8-973D-7C4826AC7B12}" srcId="{9D81E739-4A7C-4AB3-9DCB-B9492C8E97AD}" destId="{58B98114-764B-4BAA-8B70-4DAB50012665}" srcOrd="0" destOrd="0" parTransId="{CD520E00-6564-44FD-B3C4-722D04DE215E}" sibTransId="{4B5582BA-A628-47D9-A3EB-EB40C96DC828}"/>
    <dgm:cxn modelId="{391F99F6-A77E-4D9F-9CF0-499C977A64DD}" type="presOf" srcId="{018FE19F-9FC4-4D13-87BD-A4FD1EF5E6F0}" destId="{46DF9E6F-2027-4A1D-BC96-83A2CF6DEDE5}" srcOrd="0" destOrd="0" presId="urn:microsoft.com/office/officeart/2005/8/layout/vList5"/>
    <dgm:cxn modelId="{6DBB66F9-BF52-410E-8CDD-7724DA548A26}" srcId="{018FE19F-9FC4-4D13-87BD-A4FD1EF5E6F0}" destId="{8F770151-CE04-4F14-891F-558648EDB3D6}" srcOrd="0" destOrd="0" parTransId="{133BE85D-D365-4C86-96E1-67AC9A1FABF0}" sibTransId="{E2A1897C-1119-4946-95DF-0F6DA6FF186C}"/>
    <dgm:cxn modelId="{2AFD9AFF-8FED-4DB0-A857-2B3DBA64FD39}" type="presOf" srcId="{9D81E739-4A7C-4AB3-9DCB-B9492C8E97AD}" destId="{3C3EE85C-A333-4A38-BBF7-36D03D806886}" srcOrd="0" destOrd="0" presId="urn:microsoft.com/office/officeart/2005/8/layout/vList5"/>
    <dgm:cxn modelId="{EDA7CFB0-8436-4D95-A8AC-241A2630D6D4}" type="presParOf" srcId="{46DF9E6F-2027-4A1D-BC96-83A2CF6DEDE5}" destId="{B00D1DFC-7F9C-4E65-986A-301B7EA4BE9C}" srcOrd="0" destOrd="0" presId="urn:microsoft.com/office/officeart/2005/8/layout/vList5"/>
    <dgm:cxn modelId="{C22AA635-E76A-4B14-8687-D04BFFCBA780}" type="presParOf" srcId="{B00D1DFC-7F9C-4E65-986A-301B7EA4BE9C}" destId="{10DE05F8-B16A-402E-B23F-414C41DCDA8D}" srcOrd="0" destOrd="0" presId="urn:microsoft.com/office/officeart/2005/8/layout/vList5"/>
    <dgm:cxn modelId="{90255438-57EE-421E-9B46-F310DC996B56}" type="presParOf" srcId="{B00D1DFC-7F9C-4E65-986A-301B7EA4BE9C}" destId="{B895ADCD-EA73-4FF8-823C-D9F8A66512FE}" srcOrd="1" destOrd="0" presId="urn:microsoft.com/office/officeart/2005/8/layout/vList5"/>
    <dgm:cxn modelId="{4A2CF224-24A3-406A-AB1B-F994C545A9A1}" type="presParOf" srcId="{46DF9E6F-2027-4A1D-BC96-83A2CF6DEDE5}" destId="{C810856C-61E9-4212-8730-6E4D0ED4ACEF}" srcOrd="1" destOrd="0" presId="urn:microsoft.com/office/officeart/2005/8/layout/vList5"/>
    <dgm:cxn modelId="{C4B37AEF-E33B-4AB2-AF74-CCAFF1744E3A}" type="presParOf" srcId="{46DF9E6F-2027-4A1D-BC96-83A2CF6DEDE5}" destId="{1FDCBD75-2D2E-4463-B651-493467400A7E}" srcOrd="2" destOrd="0" presId="urn:microsoft.com/office/officeart/2005/8/layout/vList5"/>
    <dgm:cxn modelId="{6CBE2159-6767-4D6C-BECE-7188828C310E}" type="presParOf" srcId="{1FDCBD75-2D2E-4463-B651-493467400A7E}" destId="{039A4411-D22F-47FA-9A94-46B3757745D8}" srcOrd="0" destOrd="0" presId="urn:microsoft.com/office/officeart/2005/8/layout/vList5"/>
    <dgm:cxn modelId="{CE1DAC80-5A4E-4C50-B5B5-F181EE8A0B68}" type="presParOf" srcId="{1FDCBD75-2D2E-4463-B651-493467400A7E}" destId="{DCFC37BD-2A29-4F02-8344-A33E781801CB}" srcOrd="1" destOrd="0" presId="urn:microsoft.com/office/officeart/2005/8/layout/vList5"/>
    <dgm:cxn modelId="{42257124-4418-4FB6-BB79-620228BFE86B}" type="presParOf" srcId="{46DF9E6F-2027-4A1D-BC96-83A2CF6DEDE5}" destId="{4E99F023-2A2A-4D53-81E4-517AD6B5975E}" srcOrd="3" destOrd="0" presId="urn:microsoft.com/office/officeart/2005/8/layout/vList5"/>
    <dgm:cxn modelId="{8678BA82-E9B3-4ACA-8DBB-C0C9D180C080}" type="presParOf" srcId="{46DF9E6F-2027-4A1D-BC96-83A2CF6DEDE5}" destId="{22CCF092-9F29-4398-9E1D-C72EEC8315E8}" srcOrd="4" destOrd="0" presId="urn:microsoft.com/office/officeart/2005/8/layout/vList5"/>
    <dgm:cxn modelId="{BE5474E8-0262-4452-987D-5AECB148C1DF}" type="presParOf" srcId="{22CCF092-9F29-4398-9E1D-C72EEC8315E8}" destId="{7585F882-55F0-4178-92CD-A447CFB6D055}" srcOrd="0" destOrd="0" presId="urn:microsoft.com/office/officeart/2005/8/layout/vList5"/>
    <dgm:cxn modelId="{6534D6D3-A4F2-4DD5-A7D1-815E733AE1AA}" type="presParOf" srcId="{22CCF092-9F29-4398-9E1D-C72EEC8315E8}" destId="{BCC6D6DB-0A94-474F-B1D2-97C59165708E}" srcOrd="1" destOrd="0" presId="urn:microsoft.com/office/officeart/2005/8/layout/vList5"/>
    <dgm:cxn modelId="{9ED32B48-0ECA-469C-B65E-788D34B67135}" type="presParOf" srcId="{46DF9E6F-2027-4A1D-BC96-83A2CF6DEDE5}" destId="{70D94D71-7862-471D-93EA-414565893D3B}" srcOrd="5" destOrd="0" presId="urn:microsoft.com/office/officeart/2005/8/layout/vList5"/>
    <dgm:cxn modelId="{34732C9D-DFF4-4602-BA49-B4AC793DCB1F}" type="presParOf" srcId="{46DF9E6F-2027-4A1D-BC96-83A2CF6DEDE5}" destId="{27A0728F-87C2-497D-AFAA-FA2637711232}" srcOrd="6" destOrd="0" presId="urn:microsoft.com/office/officeart/2005/8/layout/vList5"/>
    <dgm:cxn modelId="{33A1EFD1-E5D8-45AD-8B18-EEBBF2A605F3}" type="presParOf" srcId="{27A0728F-87C2-497D-AFAA-FA2637711232}" destId="{3C3EE85C-A333-4A38-BBF7-36D03D806886}" srcOrd="0" destOrd="0" presId="urn:microsoft.com/office/officeart/2005/8/layout/vList5"/>
    <dgm:cxn modelId="{BFC26B55-7BA3-4583-A713-7A94CC187735}" type="presParOf" srcId="{27A0728F-87C2-497D-AFAA-FA2637711232}" destId="{A6BF4243-8DA0-4A57-BBAF-4BD71D9E6A0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95ADCD-EA73-4FF8-823C-D9F8A66512FE}">
      <dsp:nvSpPr>
        <dsp:cNvPr id="0" name=""/>
        <dsp:cNvSpPr/>
      </dsp:nvSpPr>
      <dsp:spPr>
        <a:xfrm rot="5400000">
          <a:off x="6072307" y="-2448179"/>
          <a:ext cx="1043516" cy="620617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Seção 1 Conceitos básicos de orientação a objetos em programação.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Seção 2 Introdução a aplicações orientadas a objetos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Seção 3 Uma visão de game em programação orientada a objeto</a:t>
          </a:r>
        </a:p>
      </dsp:txBody>
      <dsp:txXfrm rot="-5400000">
        <a:off x="3490976" y="184092"/>
        <a:ext cx="6155239" cy="941636"/>
      </dsp:txXfrm>
    </dsp:sp>
    <dsp:sp modelId="{10DE05F8-B16A-402E-B23F-414C41DCDA8D}">
      <dsp:nvSpPr>
        <dsp:cNvPr id="0" name=""/>
        <dsp:cNvSpPr/>
      </dsp:nvSpPr>
      <dsp:spPr>
        <a:xfrm>
          <a:off x="0" y="2711"/>
          <a:ext cx="3490976" cy="13043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Unidade 1 Conceitos do desenvolvimento orientação a objetos 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 </a:t>
          </a:r>
        </a:p>
      </dsp:txBody>
      <dsp:txXfrm>
        <a:off x="63675" y="66386"/>
        <a:ext cx="3363626" cy="1177045"/>
      </dsp:txXfrm>
    </dsp:sp>
    <dsp:sp modelId="{DCFC37BD-2A29-4F02-8344-A33E781801CB}">
      <dsp:nvSpPr>
        <dsp:cNvPr id="0" name=""/>
        <dsp:cNvSpPr/>
      </dsp:nvSpPr>
      <dsp:spPr>
        <a:xfrm rot="5400000">
          <a:off x="6072307" y="-1078564"/>
          <a:ext cx="1043516" cy="620617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Seção 1 Construtores de sobrecarga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Seção 2 Estruturas de decisão, controle e repetição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Seção 3 Reutilização de classes</a:t>
          </a:r>
        </a:p>
      </dsp:txBody>
      <dsp:txXfrm rot="-5400000">
        <a:off x="3490976" y="1553707"/>
        <a:ext cx="6155239" cy="941636"/>
      </dsp:txXfrm>
    </dsp:sp>
    <dsp:sp modelId="{039A4411-D22F-47FA-9A94-46B3757745D8}">
      <dsp:nvSpPr>
        <dsp:cNvPr id="0" name=""/>
        <dsp:cNvSpPr/>
      </dsp:nvSpPr>
      <dsp:spPr>
        <a:xfrm>
          <a:off x="0" y="1372327"/>
          <a:ext cx="3490976" cy="13043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Unidade 2 Estruturas do desenvolvimento </a:t>
          </a:r>
          <a:r>
            <a:rPr lang="pt-BR" sz="1800" kern="1200" dirty="0" err="1"/>
            <a:t>orientato</a:t>
          </a:r>
          <a:r>
            <a:rPr lang="pt-BR" sz="1800" kern="1200" dirty="0"/>
            <a:t> a objetos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 </a:t>
          </a:r>
        </a:p>
      </dsp:txBody>
      <dsp:txXfrm>
        <a:off x="63675" y="1436002"/>
        <a:ext cx="3363626" cy="1177045"/>
      </dsp:txXfrm>
    </dsp:sp>
    <dsp:sp modelId="{BCC6D6DB-0A94-474F-B1D2-97C59165708E}">
      <dsp:nvSpPr>
        <dsp:cNvPr id="0" name=""/>
        <dsp:cNvSpPr/>
      </dsp:nvSpPr>
      <dsp:spPr>
        <a:xfrm rot="5400000">
          <a:off x="6072307" y="291051"/>
          <a:ext cx="1043516" cy="620617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Seção 1 Tratamento de exceções e uso de classes abstratas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Seção 2 Definição e uso de interfaces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Seção 3 Desenvolvimento de interfaces gráficas</a:t>
          </a:r>
        </a:p>
      </dsp:txBody>
      <dsp:txXfrm rot="-5400000">
        <a:off x="3490976" y="2923322"/>
        <a:ext cx="6155239" cy="941636"/>
      </dsp:txXfrm>
    </dsp:sp>
    <dsp:sp modelId="{7585F882-55F0-4178-92CD-A447CFB6D055}">
      <dsp:nvSpPr>
        <dsp:cNvPr id="0" name=""/>
        <dsp:cNvSpPr/>
      </dsp:nvSpPr>
      <dsp:spPr>
        <a:xfrm>
          <a:off x="0" y="2741943"/>
          <a:ext cx="3490976" cy="13043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Unidade 3 Desenvolvimento de classes abstratas, exceções e interfaces orientada a objetos </a:t>
          </a:r>
        </a:p>
      </dsp:txBody>
      <dsp:txXfrm>
        <a:off x="63675" y="2805618"/>
        <a:ext cx="3363626" cy="1177045"/>
      </dsp:txXfrm>
    </dsp:sp>
    <dsp:sp modelId="{A6BF4243-8DA0-4A57-BBAF-4BD71D9E6A02}">
      <dsp:nvSpPr>
        <dsp:cNvPr id="0" name=""/>
        <dsp:cNvSpPr/>
      </dsp:nvSpPr>
      <dsp:spPr>
        <a:xfrm rot="5400000">
          <a:off x="6072307" y="1660667"/>
          <a:ext cx="1043516" cy="620617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Seção 1 </a:t>
          </a:r>
          <a:r>
            <a:rPr lang="pt-BR" sz="1600" kern="1200" dirty="0" err="1"/>
            <a:t>Arrays</a:t>
          </a:r>
          <a:r>
            <a:rPr lang="pt-BR" sz="1600" kern="1200" dirty="0"/>
            <a:t> e </a:t>
          </a:r>
          <a:r>
            <a:rPr lang="pt-BR" sz="1600" kern="1200" dirty="0" err="1"/>
            <a:t>strings</a:t>
          </a:r>
          <a:endParaRPr lang="pt-B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Seção 2 Banco de dados relacional e </a:t>
          </a:r>
          <a:r>
            <a:rPr lang="pt-BR" sz="1600" kern="1200" dirty="0" err="1"/>
            <a:t>NoSQL</a:t>
          </a:r>
          <a:endParaRPr lang="pt-B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dirty="0"/>
            <a:t>Seção 3 Programação em JAVA usando THREADS</a:t>
          </a:r>
        </a:p>
      </dsp:txBody>
      <dsp:txXfrm rot="-5400000">
        <a:off x="3490976" y="4292938"/>
        <a:ext cx="6155239" cy="941636"/>
      </dsp:txXfrm>
    </dsp:sp>
    <dsp:sp modelId="{3C3EE85C-A333-4A38-BBF7-36D03D806886}">
      <dsp:nvSpPr>
        <dsp:cNvPr id="0" name=""/>
        <dsp:cNvSpPr/>
      </dsp:nvSpPr>
      <dsp:spPr>
        <a:xfrm>
          <a:off x="0" y="4111559"/>
          <a:ext cx="3490976" cy="13043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Unidade 4 Aplicações orientada a objetos </a:t>
          </a:r>
        </a:p>
      </dsp:txBody>
      <dsp:txXfrm>
        <a:off x="63675" y="4175234"/>
        <a:ext cx="3363626" cy="11770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dirty="0"/>
              <a:t>Nome da disciplina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Encontro</a:t>
            </a:r>
          </a:p>
        </p:txBody>
      </p:sp>
      <p:pic>
        <p:nvPicPr>
          <p:cNvPr id="1026" name="Picture 2" descr="Anhanguera Campinas Ouro Verde - YouTube">
            <a:extLst>
              <a:ext uri="{FF2B5EF4-FFF2-40B4-BE49-F238E27FC236}">
                <a16:creationId xmlns:a16="http://schemas.microsoft.com/office/drawing/2014/main" id="{B544BCBE-6740-87B4-1423-20E723AA46A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8" y="37842"/>
            <a:ext cx="1844121" cy="184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D5FEED9F-C943-2CEE-D5C2-3461438F6EFD}"/>
              </a:ext>
            </a:extLst>
          </p:cNvPr>
          <p:cNvSpPr/>
          <p:nvPr userDrawn="1"/>
        </p:nvSpPr>
        <p:spPr>
          <a:xfrm>
            <a:off x="0" y="6645349"/>
            <a:ext cx="12192000" cy="212651"/>
          </a:xfrm>
          <a:prstGeom prst="rect">
            <a:avLst/>
          </a:prstGeom>
          <a:solidFill>
            <a:srgbClr val="FF5A00"/>
          </a:solidFill>
          <a:ln>
            <a:solidFill>
              <a:srgbClr val="FF5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7728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F044C29-85D2-A14F-6BB1-E1D7C2A32255}"/>
              </a:ext>
            </a:extLst>
          </p:cNvPr>
          <p:cNvSpPr/>
          <p:nvPr userDrawn="1"/>
        </p:nvSpPr>
        <p:spPr>
          <a:xfrm>
            <a:off x="0" y="6645349"/>
            <a:ext cx="12192000" cy="212651"/>
          </a:xfrm>
          <a:prstGeom prst="rect">
            <a:avLst/>
          </a:prstGeom>
          <a:solidFill>
            <a:srgbClr val="FF5A00"/>
          </a:solidFill>
          <a:ln>
            <a:solidFill>
              <a:srgbClr val="FF5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Picture 2" descr="Anhanguera Campinas Ouro Verde - YouTube">
            <a:extLst>
              <a:ext uri="{FF2B5EF4-FFF2-40B4-BE49-F238E27FC236}">
                <a16:creationId xmlns:a16="http://schemas.microsoft.com/office/drawing/2014/main" id="{B9E8B5A2-AFBD-94F1-4784-37BA40FFE5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4724" y="137743"/>
            <a:ext cx="893615" cy="89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6610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594EE03-6E66-0FF9-E998-644B08DC6827}"/>
              </a:ext>
            </a:extLst>
          </p:cNvPr>
          <p:cNvSpPr/>
          <p:nvPr userDrawn="1"/>
        </p:nvSpPr>
        <p:spPr>
          <a:xfrm>
            <a:off x="0" y="6645349"/>
            <a:ext cx="12192000" cy="212651"/>
          </a:xfrm>
          <a:prstGeom prst="rect">
            <a:avLst/>
          </a:prstGeom>
          <a:solidFill>
            <a:srgbClr val="FF5A00"/>
          </a:solidFill>
          <a:ln>
            <a:solidFill>
              <a:srgbClr val="FF5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Picture 2" descr="Anhanguera Campinas Ouro Verde - YouTube">
            <a:extLst>
              <a:ext uri="{FF2B5EF4-FFF2-40B4-BE49-F238E27FC236}">
                <a16:creationId xmlns:a16="http://schemas.microsoft.com/office/drawing/2014/main" id="{264D17A8-DDD4-6F5B-E800-1814A04AA3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4724" y="137743"/>
            <a:ext cx="893615" cy="89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9196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F2A4064-A21A-F828-6FA4-9675393109CB}"/>
              </a:ext>
            </a:extLst>
          </p:cNvPr>
          <p:cNvSpPr/>
          <p:nvPr userDrawn="1"/>
        </p:nvSpPr>
        <p:spPr>
          <a:xfrm>
            <a:off x="0" y="6645349"/>
            <a:ext cx="12192000" cy="212651"/>
          </a:xfrm>
          <a:prstGeom prst="rect">
            <a:avLst/>
          </a:prstGeom>
          <a:solidFill>
            <a:srgbClr val="FF5A00"/>
          </a:solidFill>
          <a:ln>
            <a:solidFill>
              <a:srgbClr val="FF5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Picture 2" descr="Anhanguera Campinas Ouro Verde - YouTube">
            <a:extLst>
              <a:ext uri="{FF2B5EF4-FFF2-40B4-BE49-F238E27FC236}">
                <a16:creationId xmlns:a16="http://schemas.microsoft.com/office/drawing/2014/main" id="{E5793D84-2BC5-4F9E-4918-ACF9E31D7F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4724" y="137743"/>
            <a:ext cx="893615" cy="89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850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FC9DC1-D871-1AD7-C589-459B55B44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572CD99-086E-3D94-D9E5-C811944DA6B9}"/>
              </a:ext>
            </a:extLst>
          </p:cNvPr>
          <p:cNvSpPr/>
          <p:nvPr userDrawn="1"/>
        </p:nvSpPr>
        <p:spPr>
          <a:xfrm>
            <a:off x="0" y="6645349"/>
            <a:ext cx="12192000" cy="212651"/>
          </a:xfrm>
          <a:prstGeom prst="rect">
            <a:avLst/>
          </a:prstGeom>
          <a:solidFill>
            <a:srgbClr val="FF5A00"/>
          </a:solidFill>
          <a:ln>
            <a:solidFill>
              <a:srgbClr val="FF5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2" descr="Anhanguera Campinas Ouro Verde - YouTube">
            <a:extLst>
              <a:ext uri="{FF2B5EF4-FFF2-40B4-BE49-F238E27FC236}">
                <a16:creationId xmlns:a16="http://schemas.microsoft.com/office/drawing/2014/main" id="{BD0BC513-F574-FE38-F8DA-72606053F2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4724" y="137743"/>
            <a:ext cx="893615" cy="89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5447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26C75D-1710-9EB7-F686-3503E76FA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176C41B-309C-CF33-4C94-01C7FBBEC675}"/>
              </a:ext>
            </a:extLst>
          </p:cNvPr>
          <p:cNvSpPr/>
          <p:nvPr userDrawn="1"/>
        </p:nvSpPr>
        <p:spPr>
          <a:xfrm>
            <a:off x="0" y="6645349"/>
            <a:ext cx="12192000" cy="212651"/>
          </a:xfrm>
          <a:prstGeom prst="rect">
            <a:avLst/>
          </a:prstGeom>
          <a:solidFill>
            <a:srgbClr val="FF5A00"/>
          </a:solidFill>
          <a:ln>
            <a:solidFill>
              <a:srgbClr val="FF5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2" descr="Anhanguera Campinas Ouro Verde - YouTube">
            <a:extLst>
              <a:ext uri="{FF2B5EF4-FFF2-40B4-BE49-F238E27FC236}">
                <a16:creationId xmlns:a16="http://schemas.microsoft.com/office/drawing/2014/main" id="{10BDAA3E-CC11-7D53-6D69-56A4BC7F934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4724" y="137743"/>
            <a:ext cx="893615" cy="89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4655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FC3D4A-EA0E-6E54-99D5-0C91A850B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AFE4E38-3C13-B7FB-62D6-F5C39BA26C4F}"/>
              </a:ext>
            </a:extLst>
          </p:cNvPr>
          <p:cNvSpPr/>
          <p:nvPr userDrawn="1"/>
        </p:nvSpPr>
        <p:spPr>
          <a:xfrm>
            <a:off x="0" y="6645349"/>
            <a:ext cx="12192000" cy="212651"/>
          </a:xfrm>
          <a:prstGeom prst="rect">
            <a:avLst/>
          </a:prstGeom>
          <a:solidFill>
            <a:srgbClr val="FF5A00"/>
          </a:solidFill>
          <a:ln>
            <a:solidFill>
              <a:srgbClr val="FF5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Picture 2" descr="Anhanguera Campinas Ouro Verde - YouTube">
            <a:extLst>
              <a:ext uri="{FF2B5EF4-FFF2-40B4-BE49-F238E27FC236}">
                <a16:creationId xmlns:a16="http://schemas.microsoft.com/office/drawing/2014/main" id="{B65F9B5B-0E50-8E05-12A5-638D8795A83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4724" y="137743"/>
            <a:ext cx="893615" cy="89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728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7244F43-CB48-6C8B-DBC2-51BDD3613D61}"/>
              </a:ext>
            </a:extLst>
          </p:cNvPr>
          <p:cNvSpPr/>
          <p:nvPr userDrawn="1"/>
        </p:nvSpPr>
        <p:spPr>
          <a:xfrm>
            <a:off x="0" y="6645349"/>
            <a:ext cx="12192000" cy="212651"/>
          </a:xfrm>
          <a:prstGeom prst="rect">
            <a:avLst/>
          </a:prstGeom>
          <a:solidFill>
            <a:srgbClr val="FF5A00"/>
          </a:solidFill>
          <a:ln>
            <a:solidFill>
              <a:srgbClr val="FF5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Picture 2" descr="Anhanguera Campinas Ouro Verde - YouTube">
            <a:extLst>
              <a:ext uri="{FF2B5EF4-FFF2-40B4-BE49-F238E27FC236}">
                <a16:creationId xmlns:a16="http://schemas.microsoft.com/office/drawing/2014/main" id="{2046ED58-CB90-C61E-CF18-8D330EEE0B3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4724" y="137743"/>
            <a:ext cx="893615" cy="89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302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82A62B1-39F8-C21D-8C52-FFF10F9E7242}"/>
              </a:ext>
            </a:extLst>
          </p:cNvPr>
          <p:cNvSpPr/>
          <p:nvPr userDrawn="1"/>
        </p:nvSpPr>
        <p:spPr>
          <a:xfrm>
            <a:off x="0" y="6645349"/>
            <a:ext cx="12192000" cy="212651"/>
          </a:xfrm>
          <a:prstGeom prst="rect">
            <a:avLst/>
          </a:prstGeom>
          <a:solidFill>
            <a:srgbClr val="FF5A00"/>
          </a:solidFill>
          <a:ln>
            <a:solidFill>
              <a:srgbClr val="FF5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Picture 2" descr="Anhanguera Campinas Ouro Verde - YouTube">
            <a:extLst>
              <a:ext uri="{FF2B5EF4-FFF2-40B4-BE49-F238E27FC236}">
                <a16:creationId xmlns:a16="http://schemas.microsoft.com/office/drawing/2014/main" id="{4EC1F88A-AAC6-4869-B0B2-94F412C34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4724" y="137743"/>
            <a:ext cx="893615" cy="89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644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93A1312-F289-9015-80B5-3A7E0832F6C7}"/>
              </a:ext>
            </a:extLst>
          </p:cNvPr>
          <p:cNvSpPr/>
          <p:nvPr userDrawn="1"/>
        </p:nvSpPr>
        <p:spPr>
          <a:xfrm>
            <a:off x="0" y="6645349"/>
            <a:ext cx="12192000" cy="212651"/>
          </a:xfrm>
          <a:prstGeom prst="rect">
            <a:avLst/>
          </a:prstGeom>
          <a:solidFill>
            <a:srgbClr val="FF5A00"/>
          </a:solidFill>
          <a:ln>
            <a:solidFill>
              <a:srgbClr val="FF5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Picture 2" descr="Anhanguera Campinas Ouro Verde - YouTube">
            <a:extLst>
              <a:ext uri="{FF2B5EF4-FFF2-40B4-BE49-F238E27FC236}">
                <a16:creationId xmlns:a16="http://schemas.microsoft.com/office/drawing/2014/main" id="{95FC1A07-0397-6644-1B2D-33ACB51E8D9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4724" y="137743"/>
            <a:ext cx="893615" cy="89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3999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9B897EC-EC89-3420-E1E8-AEFCFF267923}"/>
              </a:ext>
            </a:extLst>
          </p:cNvPr>
          <p:cNvSpPr/>
          <p:nvPr userDrawn="1"/>
        </p:nvSpPr>
        <p:spPr>
          <a:xfrm>
            <a:off x="0" y="6645349"/>
            <a:ext cx="12192000" cy="212651"/>
          </a:xfrm>
          <a:prstGeom prst="rect">
            <a:avLst/>
          </a:prstGeom>
          <a:solidFill>
            <a:srgbClr val="FF5A00"/>
          </a:solidFill>
          <a:ln>
            <a:solidFill>
              <a:srgbClr val="FF5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2" descr="Anhanguera Campinas Ouro Verde - YouTube">
            <a:extLst>
              <a:ext uri="{FF2B5EF4-FFF2-40B4-BE49-F238E27FC236}">
                <a16:creationId xmlns:a16="http://schemas.microsoft.com/office/drawing/2014/main" id="{7A4A197B-ECA3-67D9-665D-4DA72E3DFFD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4724" y="137743"/>
            <a:ext cx="893615" cy="89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224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7827AA2F-2C78-52BE-8C4A-15986EF16E0D}"/>
              </a:ext>
            </a:extLst>
          </p:cNvPr>
          <p:cNvSpPr/>
          <p:nvPr userDrawn="1"/>
        </p:nvSpPr>
        <p:spPr>
          <a:xfrm>
            <a:off x="0" y="6645349"/>
            <a:ext cx="12192000" cy="212651"/>
          </a:xfrm>
          <a:prstGeom prst="rect">
            <a:avLst/>
          </a:prstGeom>
          <a:solidFill>
            <a:srgbClr val="FF5A00"/>
          </a:solidFill>
          <a:ln>
            <a:solidFill>
              <a:srgbClr val="FF5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CED71F18-E3D1-2F90-7395-442691E9E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pt-BR" dirty="0"/>
              <a:t>Clique para editar o título Mestre</a:t>
            </a:r>
          </a:p>
        </p:txBody>
      </p:sp>
      <p:pic>
        <p:nvPicPr>
          <p:cNvPr id="8" name="Picture 2" descr="Anhanguera Campinas Ouro Verde - YouTube">
            <a:extLst>
              <a:ext uri="{FF2B5EF4-FFF2-40B4-BE49-F238E27FC236}">
                <a16:creationId xmlns:a16="http://schemas.microsoft.com/office/drawing/2014/main" id="{875C23C9-C1B3-4344-26C1-2C55B0A1DFD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4724" y="137743"/>
            <a:ext cx="893615" cy="89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966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025C21A3-E90C-6D68-EFBD-3B7419CA9C2F}"/>
              </a:ext>
            </a:extLst>
          </p:cNvPr>
          <p:cNvSpPr/>
          <p:nvPr userDrawn="1"/>
        </p:nvSpPr>
        <p:spPr>
          <a:xfrm>
            <a:off x="0" y="6645349"/>
            <a:ext cx="12192000" cy="212651"/>
          </a:xfrm>
          <a:prstGeom prst="rect">
            <a:avLst/>
          </a:prstGeom>
          <a:solidFill>
            <a:srgbClr val="FF5A00"/>
          </a:solidFill>
          <a:ln>
            <a:solidFill>
              <a:srgbClr val="FF5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2" descr="Anhanguera Campinas Ouro Verde - YouTube">
            <a:extLst>
              <a:ext uri="{FF2B5EF4-FFF2-40B4-BE49-F238E27FC236}">
                <a16:creationId xmlns:a16="http://schemas.microsoft.com/office/drawing/2014/main" id="{F92C7523-D70C-12A7-1830-00770BFD5AE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4724" y="137743"/>
            <a:ext cx="893615" cy="89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6718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5331444-7317-F5AF-5003-138844E80970}"/>
              </a:ext>
            </a:extLst>
          </p:cNvPr>
          <p:cNvSpPr/>
          <p:nvPr userDrawn="1"/>
        </p:nvSpPr>
        <p:spPr>
          <a:xfrm>
            <a:off x="0" y="6645349"/>
            <a:ext cx="12192000" cy="212651"/>
          </a:xfrm>
          <a:prstGeom prst="rect">
            <a:avLst/>
          </a:prstGeom>
          <a:solidFill>
            <a:srgbClr val="FF5A00"/>
          </a:solidFill>
          <a:ln>
            <a:solidFill>
              <a:srgbClr val="FF5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Picture 2" descr="Anhanguera Campinas Ouro Verde - YouTube">
            <a:extLst>
              <a:ext uri="{FF2B5EF4-FFF2-40B4-BE49-F238E27FC236}">
                <a16:creationId xmlns:a16="http://schemas.microsoft.com/office/drawing/2014/main" id="{CF9EA994-D892-6F6C-9B6E-6D9D2433E47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4724" y="137743"/>
            <a:ext cx="893615" cy="89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721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54C55-F32B-4432-9C16-2395E37A544A}" type="datetimeFigureOut">
              <a:rPr lang="pt-BR" smtClean="0"/>
              <a:t>27/08/2025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753CA-436C-4BA8-BFD8-7C6CDA50D6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4585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3D2846-05B7-E606-9270-FD8CF1EACA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Linguagem Orientada a Objetos</a:t>
            </a:r>
            <a:br>
              <a:rPr lang="pt-BR" dirty="0"/>
            </a:br>
            <a:r>
              <a:rPr lang="pt-BR" sz="3600" dirty="0"/>
              <a:t>Professor:  Simone Tatiane do Canto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065FB9-D8D0-E9FE-8780-6669A42756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5761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pt-BR" b="1" dirty="0"/>
              <a:t>Encontro</a:t>
            </a:r>
            <a:r>
              <a:rPr lang="pt-BR" dirty="0"/>
              <a:t> : 05</a:t>
            </a:r>
          </a:p>
          <a:p>
            <a:pPr algn="l"/>
            <a:r>
              <a:rPr lang="pt-BR" b="1" dirty="0"/>
              <a:t>Objetivos da aula</a:t>
            </a:r>
            <a:endParaRPr lang="pt-BR" sz="1800" b="1" dirty="0">
              <a:latin typeface="Calibri,Bold"/>
            </a:endParaRPr>
          </a:p>
          <a:p>
            <a:pPr marL="800100" lvl="1" indent="-342900" algn="l">
              <a:lnSpc>
                <a:spcPct val="100000"/>
              </a:lnSpc>
              <a:buFont typeface="+mj-lt"/>
              <a:buAutoNum type="arabicPeriod"/>
            </a:pPr>
            <a:endParaRPr lang="pt-BR" sz="1800" b="1" dirty="0">
              <a:latin typeface="Calibri,Bold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DAA0B04-2818-01CF-F4FB-EA19A050640C}"/>
              </a:ext>
            </a:extLst>
          </p:cNvPr>
          <p:cNvSpPr/>
          <p:nvPr/>
        </p:nvSpPr>
        <p:spPr>
          <a:xfrm>
            <a:off x="0" y="6429023"/>
            <a:ext cx="12192000" cy="428977"/>
          </a:xfrm>
          <a:prstGeom prst="rect">
            <a:avLst/>
          </a:prstGeom>
          <a:solidFill>
            <a:srgbClr val="FF5A00"/>
          </a:solidFill>
          <a:ln>
            <a:solidFill>
              <a:srgbClr val="FF5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7114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A365027-557D-9DAF-2E97-8A40E1D70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932" y="152399"/>
            <a:ext cx="8628067" cy="63712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79317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687B6B1-7BA3-8B72-46AA-F001E377B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01802"/>
            <a:ext cx="10075478" cy="627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414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131DF1-E8D7-B7B1-A22D-CB269C310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842CCB-D9F0-F405-5A9B-037599352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5675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2F5D8DC-B6A1-95E9-9EB0-1EF894CB8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52" y="925285"/>
            <a:ext cx="11523191" cy="499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628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37D25E4-AFF8-1A8F-2E34-A69F8CE4D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9084"/>
            <a:ext cx="11837934" cy="487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13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7786CC1-169E-1ADE-6B4B-33524470A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575" y="326571"/>
            <a:ext cx="10712793" cy="579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205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696F8AE2-FD4B-A332-0C52-A3410357E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21" y="1200715"/>
            <a:ext cx="11713114" cy="264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617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E764591-E313-4736-7705-AF656B2BE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78" y="2177143"/>
            <a:ext cx="11993269" cy="2492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571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119532-4FB6-4953-0012-E836F0C3A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 da Aula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FFF35FF-B480-454C-DC07-1BBB90BA0B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16136"/>
            <a:ext cx="10602686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pt-BR" sz="4000" dirty="0"/>
              <a:t>✅ Criar conta no GitHub</a:t>
            </a:r>
            <a:br>
              <a:rPr lang="pt-BR" sz="4000" dirty="0"/>
            </a:br>
            <a:r>
              <a:rPr lang="pt-BR" sz="4000" dirty="0"/>
              <a:t>✅ Criar um repositório público</a:t>
            </a:r>
            <a:br>
              <a:rPr lang="pt-BR" sz="4000" dirty="0"/>
            </a:br>
            <a:r>
              <a:rPr lang="pt-BR" sz="4000" dirty="0"/>
              <a:t>✅ Gerar um token de acesso pessoal</a:t>
            </a:r>
            <a:br>
              <a:rPr lang="pt-BR" sz="4000" dirty="0"/>
            </a:br>
            <a:r>
              <a:rPr lang="pt-BR" sz="4000" dirty="0"/>
              <a:t>✅ Executar o código no Google </a:t>
            </a:r>
            <a:r>
              <a:rPr lang="pt-BR" sz="4000" dirty="0" err="1"/>
              <a:t>Colab</a:t>
            </a:r>
            <a:r>
              <a:rPr lang="pt-BR" sz="4000" dirty="0"/>
              <a:t> para enviar os arquivos</a:t>
            </a:r>
            <a:br>
              <a:rPr lang="pt-BR" sz="4000" dirty="0"/>
            </a:br>
            <a:r>
              <a:rPr lang="pt-BR" sz="4000" dirty="0"/>
              <a:t>✅ Compartilhar o link do repositório com o professor</a:t>
            </a:r>
          </a:p>
        </p:txBody>
      </p:sp>
    </p:spTree>
    <p:extLst>
      <p:ext uri="{BB962C8B-B14F-4D97-AF65-F5344CB8AC3E}">
        <p14:creationId xmlns:p14="http://schemas.microsoft.com/office/powerpoint/2010/main" val="367227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D7CC2E31-3E23-BCE9-3E95-2C1A95FBF4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9059525"/>
              </p:ext>
            </p:extLst>
          </p:nvPr>
        </p:nvGraphicFramePr>
        <p:xfrm>
          <a:off x="1377244" y="719665"/>
          <a:ext cx="9697156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BC9983F3-7CF4-F60F-3A22-F617870E75BB}"/>
              </a:ext>
            </a:extLst>
          </p:cNvPr>
          <p:cNvSpPr/>
          <p:nvPr/>
        </p:nvSpPr>
        <p:spPr>
          <a:xfrm>
            <a:off x="485422" y="719666"/>
            <a:ext cx="677333" cy="5418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4000" dirty="0"/>
              <a:t>Plano de ensino</a:t>
            </a:r>
          </a:p>
        </p:txBody>
      </p:sp>
    </p:spTree>
    <p:extLst>
      <p:ext uri="{BB962C8B-B14F-4D97-AF65-F5344CB8AC3E}">
        <p14:creationId xmlns:p14="http://schemas.microsoft.com/office/powerpoint/2010/main" val="2527405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F39209-CB5C-A04E-FBE5-D5025B1B3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Criar um Repositório no GitHub e Subir o Código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DD2A57-EB43-2593-DE78-5B19AEC1C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8735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AAFCF34-C387-FCFC-F080-3C830E687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" y="953319"/>
            <a:ext cx="10893425" cy="47386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3230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9BED3EE-FF7E-1DA0-E72E-C0B4C8F7E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" y="449497"/>
            <a:ext cx="10893425" cy="57462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84606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7719CDD-5451-F3E9-89A8-62EB964A6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" y="612898"/>
            <a:ext cx="10893425" cy="54194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3679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105029-B45F-19EF-7D2B-9DE6EFC8E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a Passo para Implementação da Atividade no Google </a:t>
            </a:r>
            <a:r>
              <a:rPr lang="pt-BR" dirty="0" err="1"/>
              <a:t>Colab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E54454-36B9-8C48-A2BF-2E3A09C51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1346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F9330B4-050B-757D-556F-26590E14E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84948"/>
            <a:ext cx="10515600" cy="28326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86561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56F1DC-43FF-7F57-F93D-85D091F0B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pt-BR" dirty="0"/>
              <a:t>Passo 2: Implementar os Métodos em Python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2A8A2E6-B6AA-2A19-E337-8E044C347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672" y="1825625"/>
            <a:ext cx="9244656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621310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Laranj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2615</TotalTime>
  <Words>222</Words>
  <Application>Microsoft Office PowerPoint</Application>
  <PresentationFormat>Widescreen</PresentationFormat>
  <Paragraphs>28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Calibri,Bold</vt:lpstr>
      <vt:lpstr>Tema do Office</vt:lpstr>
      <vt:lpstr>Linguagem Orientada a Objetos Professor:  Simone Tatiane do Canto</vt:lpstr>
      <vt:lpstr>Apresentação do PowerPoint</vt:lpstr>
      <vt:lpstr>Criar um Repositório no GitHub e Subir o Código</vt:lpstr>
      <vt:lpstr>Apresentação do PowerPoint</vt:lpstr>
      <vt:lpstr>Apresentação do PowerPoint</vt:lpstr>
      <vt:lpstr>Apresentação do PowerPoint</vt:lpstr>
      <vt:lpstr>Passo a Passo para Implementação da Atividade no Google Colab</vt:lpstr>
      <vt:lpstr>Apresentação do PowerPoint</vt:lpstr>
      <vt:lpstr>Passo 2: Implementar os Métodos em Python</vt:lpstr>
      <vt:lpstr>Apresentação do PowerPoint</vt:lpstr>
      <vt:lpstr>Apresentação do PowerPoint</vt:lpstr>
      <vt:lpstr>Atividade 2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Objetivos da Aula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Avaliação Continuada</dc:title>
  <dc:creator>Daniele Eloise Do A S Kobayash</dc:creator>
  <cp:lastModifiedBy>SIMONE CANTO</cp:lastModifiedBy>
  <cp:revision>66</cp:revision>
  <cp:lastPrinted>2022-09-27T00:28:57Z</cp:lastPrinted>
  <dcterms:created xsi:type="dcterms:W3CDTF">2022-09-26T23:41:50Z</dcterms:created>
  <dcterms:modified xsi:type="dcterms:W3CDTF">2025-08-27T18:10:21Z</dcterms:modified>
</cp:coreProperties>
</file>