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6" r:id="rId4"/>
    <p:sldId id="268" r:id="rId5"/>
    <p:sldId id="355" r:id="rId6"/>
    <p:sldId id="269" r:id="rId7"/>
    <p:sldId id="356" r:id="rId8"/>
    <p:sldId id="270" r:id="rId9"/>
    <p:sldId id="271" r:id="rId10"/>
    <p:sldId id="259" r:id="rId11"/>
    <p:sldId id="357" r:id="rId12"/>
    <p:sldId id="289" r:id="rId13"/>
    <p:sldId id="290" r:id="rId14"/>
    <p:sldId id="293" r:id="rId15"/>
    <p:sldId id="291" r:id="rId16"/>
    <p:sldId id="382" r:id="rId17"/>
    <p:sldId id="364" r:id="rId18"/>
    <p:sldId id="365" r:id="rId19"/>
    <p:sldId id="366" r:id="rId20"/>
    <p:sldId id="375" r:id="rId21"/>
    <p:sldId id="376" r:id="rId22"/>
    <p:sldId id="377" r:id="rId23"/>
    <p:sldId id="378" r:id="rId24"/>
    <p:sldId id="379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80" r:id="rId33"/>
    <p:sldId id="381" r:id="rId34"/>
    <p:sldId id="361" r:id="rId35"/>
    <p:sldId id="374" r:id="rId36"/>
    <p:sldId id="358" r:id="rId37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C9F1FF"/>
    <a:srgbClr val="FFFFCC"/>
    <a:srgbClr val="E5E57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0D27E-9EE3-43BC-AB69-C1BAD8930A3D}" v="1" dt="2025-08-04T16:51:34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-4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ANTO" userId="355d0fe9ba8b1343" providerId="LiveId" clId="{9B50D27E-9EE3-43BC-AB69-C1BAD8930A3D}"/>
    <pc:docChg chg="addSld modSld">
      <pc:chgData name="SIMONE CANTO" userId="355d0fe9ba8b1343" providerId="LiveId" clId="{9B50D27E-9EE3-43BC-AB69-C1BAD8930A3D}" dt="2025-08-04T16:59:27.480" v="14" actId="20577"/>
      <pc:docMkLst>
        <pc:docMk/>
      </pc:docMkLst>
      <pc:sldChg chg="modSp mod">
        <pc:chgData name="SIMONE CANTO" userId="355d0fe9ba8b1343" providerId="LiveId" clId="{9B50D27E-9EE3-43BC-AB69-C1BAD8930A3D}" dt="2025-08-04T16:59:27.480" v="14" actId="20577"/>
        <pc:sldMkLst>
          <pc:docMk/>
          <pc:sldMk cId="296297840" sldId="374"/>
        </pc:sldMkLst>
        <pc:spChg chg="mod">
          <ac:chgData name="SIMONE CANTO" userId="355d0fe9ba8b1343" providerId="LiveId" clId="{9B50D27E-9EE3-43BC-AB69-C1BAD8930A3D}" dt="2025-08-04T16:59:27.480" v="14" actId="20577"/>
          <ac:spMkLst>
            <pc:docMk/>
            <pc:sldMk cId="296297840" sldId="374"/>
            <ac:spMk id="3" creationId="{8F506D73-5677-F0F9-1455-98210A6FD8A9}"/>
          </ac:spMkLst>
        </pc:spChg>
      </pc:sldChg>
      <pc:sldChg chg="modSp new mod">
        <pc:chgData name="SIMONE CANTO" userId="355d0fe9ba8b1343" providerId="LiveId" clId="{9B50D27E-9EE3-43BC-AB69-C1BAD8930A3D}" dt="2025-08-04T16:51:34.095" v="7"/>
        <pc:sldMkLst>
          <pc:docMk/>
          <pc:sldMk cId="92603381" sldId="382"/>
        </pc:sldMkLst>
        <pc:spChg chg="mod">
          <ac:chgData name="SIMONE CANTO" userId="355d0fe9ba8b1343" providerId="LiveId" clId="{9B50D27E-9EE3-43BC-AB69-C1BAD8930A3D}" dt="2025-08-04T16:51:31.822" v="6" actId="20577"/>
          <ac:spMkLst>
            <pc:docMk/>
            <pc:sldMk cId="92603381" sldId="382"/>
            <ac:spMk id="2" creationId="{F6F7B4A1-7220-1E64-2031-1D67E6214E8B}"/>
          </ac:spMkLst>
        </pc:spChg>
        <pc:spChg chg="mod">
          <ac:chgData name="SIMONE CANTO" userId="355d0fe9ba8b1343" providerId="LiveId" clId="{9B50D27E-9EE3-43BC-AB69-C1BAD8930A3D}" dt="2025-08-04T16:51:34.095" v="7"/>
          <ac:spMkLst>
            <pc:docMk/>
            <pc:sldMk cId="92603381" sldId="382"/>
            <ac:spMk id="3" creationId="{F5AFF98B-7E14-71AB-48C0-A5DA56584E77}"/>
          </ac:spMkLst>
        </pc:spChg>
      </pc:sldChg>
    </pc:docChg>
  </pc:docChgLst>
  <pc:docChgLst>
    <pc:chgData name="SIMONE CANTO" userId="355d0fe9ba8b1343" providerId="LiveId" clId="{36453D0A-93A9-444C-8176-852FD75BF350}"/>
    <pc:docChg chg="undo custSel addSld delSld modSld">
      <pc:chgData name="SIMONE CANTO" userId="355d0fe9ba8b1343" providerId="LiveId" clId="{36453D0A-93A9-444C-8176-852FD75BF350}" dt="2025-02-10T20:28:19.385" v="1492"/>
      <pc:docMkLst>
        <pc:docMk/>
      </pc:docMkLst>
      <pc:sldChg chg="modSp mod">
        <pc:chgData name="SIMONE CANTO" userId="355d0fe9ba8b1343" providerId="LiveId" clId="{36453D0A-93A9-444C-8176-852FD75BF350}" dt="2025-02-10T15:48:29.906" v="49" actId="108"/>
        <pc:sldMkLst>
          <pc:docMk/>
          <pc:sldMk cId="2977114106" sldId="260"/>
        </pc:sldMkLst>
      </pc:sldChg>
      <pc:sldChg chg="addSp delSp modSp mod">
        <pc:chgData name="SIMONE CANTO" userId="355d0fe9ba8b1343" providerId="LiveId" clId="{36453D0A-93A9-444C-8176-852FD75BF350}" dt="2025-02-10T16:15:09.627" v="316" actId="1076"/>
        <pc:sldMkLst>
          <pc:docMk/>
          <pc:sldMk cId="2326524750" sldId="270"/>
        </pc:sldMkLst>
      </pc:sldChg>
      <pc:sldChg chg="modSp">
        <pc:chgData name="SIMONE CANTO" userId="355d0fe9ba8b1343" providerId="LiveId" clId="{36453D0A-93A9-444C-8176-852FD75BF350}" dt="2025-02-10T17:59:37.068" v="1058" actId="20577"/>
        <pc:sldMkLst>
          <pc:docMk/>
          <pc:sldMk cId="2527405953" sldId="271"/>
        </pc:sldMkLst>
      </pc:sldChg>
      <pc:sldChg chg="addSp delSp modSp mod">
        <pc:chgData name="SIMONE CANTO" userId="355d0fe9ba8b1343" providerId="LiveId" clId="{36453D0A-93A9-444C-8176-852FD75BF350}" dt="2025-02-10T18:00:31.583" v="1062" actId="1076"/>
        <pc:sldMkLst>
          <pc:docMk/>
          <pc:sldMk cId="1828944193" sldId="289"/>
        </pc:sldMkLst>
      </pc:sldChg>
      <pc:sldChg chg="addSp delSp modSp mod">
        <pc:chgData name="SIMONE CANTO" userId="355d0fe9ba8b1343" providerId="LiveId" clId="{36453D0A-93A9-444C-8176-852FD75BF350}" dt="2025-02-10T18:01:45.239" v="1067" actId="1076"/>
        <pc:sldMkLst>
          <pc:docMk/>
          <pc:sldMk cId="4154164751" sldId="290"/>
        </pc:sldMkLst>
      </pc:sldChg>
      <pc:sldChg chg="addSp delSp modSp mod">
        <pc:chgData name="SIMONE CANTO" userId="355d0fe9ba8b1343" providerId="LiveId" clId="{36453D0A-93A9-444C-8176-852FD75BF350}" dt="2025-02-10T18:03:15.405" v="1077" actId="1076"/>
        <pc:sldMkLst>
          <pc:docMk/>
          <pc:sldMk cId="2182813344" sldId="291"/>
        </pc:sldMkLst>
      </pc:sldChg>
      <pc:sldChg chg="addSp delSp modSp mod">
        <pc:chgData name="SIMONE CANTO" userId="355d0fe9ba8b1343" providerId="LiveId" clId="{36453D0A-93A9-444C-8176-852FD75BF350}" dt="2025-02-10T18:02:46.850" v="1073" actId="1076"/>
        <pc:sldMkLst>
          <pc:docMk/>
          <pc:sldMk cId="3084165898" sldId="293"/>
        </pc:sldMkLst>
      </pc:sldChg>
      <pc:sldChg chg="del">
        <pc:chgData name="SIMONE CANTO" userId="355d0fe9ba8b1343" providerId="LiveId" clId="{36453D0A-93A9-444C-8176-852FD75BF350}" dt="2025-02-10T18:03:31.710" v="1104" actId="47"/>
        <pc:sldMkLst>
          <pc:docMk/>
          <pc:sldMk cId="2921494301" sldId="354"/>
        </pc:sldMkLst>
      </pc:sldChg>
      <pc:sldChg chg="del">
        <pc:chgData name="SIMONE CANTO" userId="355d0fe9ba8b1343" providerId="LiveId" clId="{36453D0A-93A9-444C-8176-852FD75BF350}" dt="2025-02-10T18:03:20.941" v="1079" actId="47"/>
        <pc:sldMkLst>
          <pc:docMk/>
          <pc:sldMk cId="1480830483" sldId="358"/>
        </pc:sldMkLst>
      </pc:sldChg>
      <pc:sldChg chg="addSp delSp modSp new mod">
        <pc:chgData name="SIMONE CANTO" userId="355d0fe9ba8b1343" providerId="LiveId" clId="{36453D0A-93A9-444C-8176-852FD75BF350}" dt="2025-02-10T18:25:06.968" v="1168" actId="1076"/>
        <pc:sldMkLst>
          <pc:docMk/>
          <pc:sldMk cId="2352465025" sldId="358"/>
        </pc:sldMkLst>
      </pc:sldChg>
      <pc:sldChg chg="delSp del mod">
        <pc:chgData name="SIMONE CANTO" userId="355d0fe9ba8b1343" providerId="LiveId" clId="{36453D0A-93A9-444C-8176-852FD75BF350}" dt="2025-02-10T18:00:47.632" v="1064" actId="47"/>
        <pc:sldMkLst>
          <pc:docMk/>
          <pc:sldMk cId="1626474401" sldId="359"/>
        </pc:sldMkLst>
      </pc:sldChg>
      <pc:sldChg chg="modSp new del mod">
        <pc:chgData name="SIMONE CANTO" userId="355d0fe9ba8b1343" providerId="LiveId" clId="{36453D0A-93A9-444C-8176-852FD75BF350}" dt="2025-02-10T18:34:26.828" v="1232" actId="47"/>
        <pc:sldMkLst>
          <pc:docMk/>
          <pc:sldMk cId="3224782877" sldId="359"/>
        </pc:sldMkLst>
      </pc:sldChg>
      <pc:sldChg chg="del">
        <pc:chgData name="SIMONE CANTO" userId="355d0fe9ba8b1343" providerId="LiveId" clId="{36453D0A-93A9-444C-8176-852FD75BF350}" dt="2025-02-10T18:01:49.832" v="1068" actId="47"/>
        <pc:sldMkLst>
          <pc:docMk/>
          <pc:sldMk cId="2741055483" sldId="360"/>
        </pc:sldMkLst>
      </pc:sldChg>
      <pc:sldChg chg="modSp new del mod">
        <pc:chgData name="SIMONE CANTO" userId="355d0fe9ba8b1343" providerId="LiveId" clId="{36453D0A-93A9-444C-8176-852FD75BF350}" dt="2025-02-10T18:34:41.465" v="1234" actId="47"/>
        <pc:sldMkLst>
          <pc:docMk/>
          <pc:sldMk cId="3185510458" sldId="360"/>
        </pc:sldMkLst>
      </pc:sldChg>
      <pc:sldChg chg="addSp delSp modSp new mod">
        <pc:chgData name="SIMONE CANTO" userId="355d0fe9ba8b1343" providerId="LiveId" clId="{36453D0A-93A9-444C-8176-852FD75BF350}" dt="2025-02-10T19:57:50.956" v="1489" actId="20577"/>
        <pc:sldMkLst>
          <pc:docMk/>
          <pc:sldMk cId="1613001438" sldId="361"/>
        </pc:sldMkLst>
      </pc:sldChg>
      <pc:sldChg chg="del">
        <pc:chgData name="SIMONE CANTO" userId="355d0fe9ba8b1343" providerId="LiveId" clId="{36453D0A-93A9-444C-8176-852FD75BF350}" dt="2025-02-10T18:02:54.456" v="1074" actId="47"/>
        <pc:sldMkLst>
          <pc:docMk/>
          <pc:sldMk cId="4258526235" sldId="361"/>
        </pc:sldMkLst>
      </pc:sldChg>
      <pc:sldChg chg="modSp new del mod">
        <pc:chgData name="SIMONE CANTO" userId="355d0fe9ba8b1343" providerId="LiveId" clId="{36453D0A-93A9-444C-8176-852FD75BF350}" dt="2025-02-10T18:44:38.736" v="1325" actId="47"/>
        <pc:sldMkLst>
          <pc:docMk/>
          <pc:sldMk cId="686169404" sldId="362"/>
        </pc:sldMkLst>
      </pc:sldChg>
      <pc:sldChg chg="del">
        <pc:chgData name="SIMONE CANTO" userId="355d0fe9ba8b1343" providerId="LiveId" clId="{36453D0A-93A9-444C-8176-852FD75BF350}" dt="2025-02-10T18:03:17.997" v="1078" actId="47"/>
        <pc:sldMkLst>
          <pc:docMk/>
          <pc:sldMk cId="2423348333" sldId="362"/>
        </pc:sldMkLst>
      </pc:sldChg>
      <pc:sldChg chg="modSp new del mod">
        <pc:chgData name="SIMONE CANTO" userId="355d0fe9ba8b1343" providerId="LiveId" clId="{36453D0A-93A9-444C-8176-852FD75BF350}" dt="2025-02-10T18:44:41.071" v="1326" actId="47"/>
        <pc:sldMkLst>
          <pc:docMk/>
          <pc:sldMk cId="295557500" sldId="363"/>
        </pc:sldMkLst>
      </pc:sldChg>
      <pc:sldChg chg="del">
        <pc:chgData name="SIMONE CANTO" userId="355d0fe9ba8b1343" providerId="LiveId" clId="{36453D0A-93A9-444C-8176-852FD75BF350}" dt="2025-02-10T18:03:30.189" v="1101" actId="47"/>
        <pc:sldMkLst>
          <pc:docMk/>
          <pc:sldMk cId="3572464134" sldId="363"/>
        </pc:sldMkLst>
      </pc:sldChg>
      <pc:sldChg chg="addSp delSp modSp new mod">
        <pc:chgData name="SIMONE CANTO" userId="355d0fe9ba8b1343" providerId="LiveId" clId="{36453D0A-93A9-444C-8176-852FD75BF350}" dt="2025-02-10T18:27:43.207" v="1172" actId="26606"/>
        <pc:sldMkLst>
          <pc:docMk/>
          <pc:sldMk cId="2227540312" sldId="364"/>
        </pc:sldMkLst>
      </pc:sldChg>
      <pc:sldChg chg="del">
        <pc:chgData name="SIMONE CANTO" userId="355d0fe9ba8b1343" providerId="LiveId" clId="{36453D0A-93A9-444C-8176-852FD75BF350}" dt="2025-02-10T18:03:24.479" v="1088" actId="47"/>
        <pc:sldMkLst>
          <pc:docMk/>
          <pc:sldMk cId="2885148055" sldId="364"/>
        </pc:sldMkLst>
      </pc:sldChg>
      <pc:sldChg chg="addSp delSp modSp new mod">
        <pc:chgData name="SIMONE CANTO" userId="355d0fe9ba8b1343" providerId="LiveId" clId="{36453D0A-93A9-444C-8176-852FD75BF350}" dt="2025-02-10T18:31:26.820" v="1215" actId="1076"/>
        <pc:sldMkLst>
          <pc:docMk/>
          <pc:sldMk cId="1359325544" sldId="365"/>
        </pc:sldMkLst>
      </pc:sldChg>
      <pc:sldChg chg="del">
        <pc:chgData name="SIMONE CANTO" userId="355d0fe9ba8b1343" providerId="LiveId" clId="{36453D0A-93A9-444C-8176-852FD75BF350}" dt="2025-02-10T18:03:21.847" v="1081" actId="47"/>
        <pc:sldMkLst>
          <pc:docMk/>
          <pc:sldMk cId="2726166806" sldId="365"/>
        </pc:sldMkLst>
      </pc:sldChg>
      <pc:sldChg chg="del">
        <pc:chgData name="SIMONE CANTO" userId="355d0fe9ba8b1343" providerId="LiveId" clId="{36453D0A-93A9-444C-8176-852FD75BF350}" dt="2025-02-10T18:03:26.985" v="1094" actId="47"/>
        <pc:sldMkLst>
          <pc:docMk/>
          <pc:sldMk cId="808100336" sldId="366"/>
        </pc:sldMkLst>
      </pc:sldChg>
      <pc:sldChg chg="modSp new mod">
        <pc:chgData name="SIMONE CANTO" userId="355d0fe9ba8b1343" providerId="LiveId" clId="{36453D0A-93A9-444C-8176-852FD75BF350}" dt="2025-02-10T20:28:19.385" v="1492"/>
        <pc:sldMkLst>
          <pc:docMk/>
          <pc:sldMk cId="1982953234" sldId="366"/>
        </pc:sldMkLst>
      </pc:sldChg>
      <pc:sldChg chg="addSp delSp modSp new mod modClrScheme chgLayout">
        <pc:chgData name="SIMONE CANTO" userId="355d0fe9ba8b1343" providerId="LiveId" clId="{36453D0A-93A9-444C-8176-852FD75BF350}" dt="2025-02-10T18:37:25.240" v="1251" actId="255"/>
        <pc:sldMkLst>
          <pc:docMk/>
          <pc:sldMk cId="1008051215" sldId="367"/>
        </pc:sldMkLst>
      </pc:sldChg>
      <pc:sldChg chg="del">
        <pc:chgData name="SIMONE CANTO" userId="355d0fe9ba8b1343" providerId="LiveId" clId="{36453D0A-93A9-444C-8176-852FD75BF350}" dt="2025-02-10T18:03:29.779" v="1100" actId="47"/>
        <pc:sldMkLst>
          <pc:docMk/>
          <pc:sldMk cId="3174822298" sldId="367"/>
        </pc:sldMkLst>
      </pc:sldChg>
      <pc:sldChg chg="addSp delSp modSp new mod modClrScheme chgLayout">
        <pc:chgData name="SIMONE CANTO" userId="355d0fe9ba8b1343" providerId="LiveId" clId="{36453D0A-93A9-444C-8176-852FD75BF350}" dt="2025-02-10T18:39:23.984" v="1259" actId="14100"/>
        <pc:sldMkLst>
          <pc:docMk/>
          <pc:sldMk cId="1188024290" sldId="368"/>
        </pc:sldMkLst>
      </pc:sldChg>
      <pc:sldChg chg="del">
        <pc:chgData name="SIMONE CANTO" userId="355d0fe9ba8b1343" providerId="LiveId" clId="{36453D0A-93A9-444C-8176-852FD75BF350}" dt="2025-02-10T18:03:21.483" v="1080" actId="47"/>
        <pc:sldMkLst>
          <pc:docMk/>
          <pc:sldMk cId="3744273164" sldId="368"/>
        </pc:sldMkLst>
      </pc:sldChg>
      <pc:sldChg chg="del">
        <pc:chgData name="SIMONE CANTO" userId="355d0fe9ba8b1343" providerId="LiveId" clId="{36453D0A-93A9-444C-8176-852FD75BF350}" dt="2025-02-10T18:03:22.096" v="1082" actId="47"/>
        <pc:sldMkLst>
          <pc:docMk/>
          <pc:sldMk cId="652360421" sldId="369"/>
        </pc:sldMkLst>
      </pc:sldChg>
      <pc:sldChg chg="addSp delSp modSp new mod">
        <pc:chgData name="SIMONE CANTO" userId="355d0fe9ba8b1343" providerId="LiveId" clId="{36453D0A-93A9-444C-8176-852FD75BF350}" dt="2025-02-10T18:39:59.440" v="1266" actId="1076"/>
        <pc:sldMkLst>
          <pc:docMk/>
          <pc:sldMk cId="3214954732" sldId="369"/>
        </pc:sldMkLst>
      </pc:sldChg>
      <pc:sldChg chg="addSp delSp modSp new mod">
        <pc:chgData name="SIMONE CANTO" userId="355d0fe9ba8b1343" providerId="LiveId" clId="{36453D0A-93A9-444C-8176-852FD75BF350}" dt="2025-02-10T18:40:29.286" v="1272" actId="14100"/>
        <pc:sldMkLst>
          <pc:docMk/>
          <pc:sldMk cId="702990669" sldId="370"/>
        </pc:sldMkLst>
      </pc:sldChg>
      <pc:sldChg chg="del">
        <pc:chgData name="SIMONE CANTO" userId="355d0fe9ba8b1343" providerId="LiveId" clId="{36453D0A-93A9-444C-8176-852FD75BF350}" dt="2025-02-10T18:03:22.521" v="1083" actId="47"/>
        <pc:sldMkLst>
          <pc:docMk/>
          <pc:sldMk cId="4050781733" sldId="370"/>
        </pc:sldMkLst>
      </pc:sldChg>
      <pc:sldChg chg="addSp delSp modSp new mod">
        <pc:chgData name="SIMONE CANTO" userId="355d0fe9ba8b1343" providerId="LiveId" clId="{36453D0A-93A9-444C-8176-852FD75BF350}" dt="2025-02-10T18:41:09.710" v="1278" actId="14100"/>
        <pc:sldMkLst>
          <pc:docMk/>
          <pc:sldMk cId="756079942" sldId="371"/>
        </pc:sldMkLst>
      </pc:sldChg>
      <pc:sldChg chg="del">
        <pc:chgData name="SIMONE CANTO" userId="355d0fe9ba8b1343" providerId="LiveId" clId="{36453D0A-93A9-444C-8176-852FD75BF350}" dt="2025-02-10T18:03:22.871" v="1084" actId="47"/>
        <pc:sldMkLst>
          <pc:docMk/>
          <pc:sldMk cId="1002162767" sldId="371"/>
        </pc:sldMkLst>
      </pc:sldChg>
      <pc:sldChg chg="del">
        <pc:chgData name="SIMONE CANTO" userId="355d0fe9ba8b1343" providerId="LiveId" clId="{36453D0A-93A9-444C-8176-852FD75BF350}" dt="2025-02-10T18:03:24.879" v="1089" actId="47"/>
        <pc:sldMkLst>
          <pc:docMk/>
          <pc:sldMk cId="2137150126" sldId="372"/>
        </pc:sldMkLst>
      </pc:sldChg>
      <pc:sldChg chg="addSp delSp modSp new mod">
        <pc:chgData name="SIMONE CANTO" userId="355d0fe9ba8b1343" providerId="LiveId" clId="{36453D0A-93A9-444C-8176-852FD75BF350}" dt="2025-02-10T18:41:32.116" v="1284" actId="14100"/>
        <pc:sldMkLst>
          <pc:docMk/>
          <pc:sldMk cId="3863711277" sldId="372"/>
        </pc:sldMkLst>
      </pc:sldChg>
      <pc:sldChg chg="addSp delSp modSp new mod">
        <pc:chgData name="SIMONE CANTO" userId="355d0fe9ba8b1343" providerId="LiveId" clId="{36453D0A-93A9-444C-8176-852FD75BF350}" dt="2025-02-10T18:42:24.552" v="1289" actId="1076"/>
        <pc:sldMkLst>
          <pc:docMk/>
          <pc:sldMk cId="2647451750" sldId="373"/>
        </pc:sldMkLst>
      </pc:sldChg>
      <pc:sldChg chg="del">
        <pc:chgData name="SIMONE CANTO" userId="355d0fe9ba8b1343" providerId="LiveId" clId="{36453D0A-93A9-444C-8176-852FD75BF350}" dt="2025-02-10T18:03:25.348" v="1090" actId="47"/>
        <pc:sldMkLst>
          <pc:docMk/>
          <pc:sldMk cId="2795790324" sldId="373"/>
        </pc:sldMkLst>
      </pc:sldChg>
      <pc:sldChg chg="modSp new mod">
        <pc:chgData name="SIMONE CANTO" userId="355d0fe9ba8b1343" providerId="LiveId" clId="{36453D0A-93A9-444C-8176-852FD75BF350}" dt="2025-02-10T19:57:55.755" v="1491" actId="20577"/>
        <pc:sldMkLst>
          <pc:docMk/>
          <pc:sldMk cId="296297840" sldId="374"/>
        </pc:sldMkLst>
      </pc:sldChg>
      <pc:sldChg chg="del">
        <pc:chgData name="SIMONE CANTO" userId="355d0fe9ba8b1343" providerId="LiveId" clId="{36453D0A-93A9-444C-8176-852FD75BF350}" dt="2025-02-10T18:03:25.743" v="1091" actId="47"/>
        <pc:sldMkLst>
          <pc:docMk/>
          <pc:sldMk cId="1471546452" sldId="374"/>
        </pc:sldMkLst>
      </pc:sldChg>
      <pc:sldChg chg="addSp delSp new mod">
        <pc:chgData name="SIMONE CANTO" userId="355d0fe9ba8b1343" providerId="LiveId" clId="{36453D0A-93A9-444C-8176-852FD75BF350}" dt="2025-02-10T19:43:06.501" v="1408" actId="22"/>
        <pc:sldMkLst>
          <pc:docMk/>
          <pc:sldMk cId="2454615183" sldId="375"/>
        </pc:sldMkLst>
      </pc:sldChg>
      <pc:sldChg chg="del">
        <pc:chgData name="SIMONE CANTO" userId="355d0fe9ba8b1343" providerId="LiveId" clId="{36453D0A-93A9-444C-8176-852FD75BF350}" dt="2025-02-10T18:03:26.145" v="1092" actId="47"/>
        <pc:sldMkLst>
          <pc:docMk/>
          <pc:sldMk cId="3029232667" sldId="375"/>
        </pc:sldMkLst>
      </pc:sldChg>
      <pc:sldChg chg="addSp delSp new mod">
        <pc:chgData name="SIMONE CANTO" userId="355d0fe9ba8b1343" providerId="LiveId" clId="{36453D0A-93A9-444C-8176-852FD75BF350}" dt="2025-02-10T19:43:36.918" v="1412" actId="22"/>
        <pc:sldMkLst>
          <pc:docMk/>
          <pc:sldMk cId="1305134865" sldId="376"/>
        </pc:sldMkLst>
      </pc:sldChg>
      <pc:sldChg chg="del">
        <pc:chgData name="SIMONE CANTO" userId="355d0fe9ba8b1343" providerId="LiveId" clId="{36453D0A-93A9-444C-8176-852FD75BF350}" dt="2025-02-10T18:03:26.550" v="1093" actId="47"/>
        <pc:sldMkLst>
          <pc:docMk/>
          <pc:sldMk cId="1866126171" sldId="376"/>
        </pc:sldMkLst>
      </pc:sldChg>
      <pc:sldChg chg="del">
        <pc:chgData name="SIMONE CANTO" userId="355d0fe9ba8b1343" providerId="LiveId" clId="{36453D0A-93A9-444C-8176-852FD75BF350}" dt="2025-02-10T18:03:30.739" v="1102" actId="47"/>
        <pc:sldMkLst>
          <pc:docMk/>
          <pc:sldMk cId="2721843752" sldId="377"/>
        </pc:sldMkLst>
      </pc:sldChg>
      <pc:sldChg chg="addSp delSp modSp new mod">
        <pc:chgData name="SIMONE CANTO" userId="355d0fe9ba8b1343" providerId="LiveId" clId="{36453D0A-93A9-444C-8176-852FD75BF350}" dt="2025-02-10T19:44:50.485" v="1417" actId="26606"/>
        <pc:sldMkLst>
          <pc:docMk/>
          <pc:sldMk cId="3979568210" sldId="377"/>
        </pc:sldMkLst>
      </pc:sldChg>
      <pc:sldChg chg="addSp delSp modSp new mod">
        <pc:chgData name="SIMONE CANTO" userId="355d0fe9ba8b1343" providerId="LiveId" clId="{36453D0A-93A9-444C-8176-852FD75BF350}" dt="2025-02-10T19:47:15.749" v="1430" actId="1076"/>
        <pc:sldMkLst>
          <pc:docMk/>
          <pc:sldMk cId="195023030" sldId="378"/>
        </pc:sldMkLst>
      </pc:sldChg>
      <pc:sldChg chg="del">
        <pc:chgData name="SIMONE CANTO" userId="355d0fe9ba8b1343" providerId="LiveId" clId="{36453D0A-93A9-444C-8176-852FD75BF350}" dt="2025-02-10T18:03:31.174" v="1103" actId="47"/>
        <pc:sldMkLst>
          <pc:docMk/>
          <pc:sldMk cId="3496917302" sldId="378"/>
        </pc:sldMkLst>
      </pc:sldChg>
      <pc:sldChg chg="addSp delSp modSp new mod">
        <pc:chgData name="SIMONE CANTO" userId="355d0fe9ba8b1343" providerId="LiveId" clId="{36453D0A-93A9-444C-8176-852FD75BF350}" dt="2025-02-10T19:49:59.846" v="1476" actId="1076"/>
        <pc:sldMkLst>
          <pc:docMk/>
          <pc:sldMk cId="170571051" sldId="379"/>
        </pc:sldMkLst>
      </pc:sldChg>
      <pc:sldChg chg="del">
        <pc:chgData name="SIMONE CANTO" userId="355d0fe9ba8b1343" providerId="LiveId" clId="{36453D0A-93A9-444C-8176-852FD75BF350}" dt="2025-02-10T18:03:27.404" v="1095" actId="47"/>
        <pc:sldMkLst>
          <pc:docMk/>
          <pc:sldMk cId="3640939462" sldId="379"/>
        </pc:sldMkLst>
      </pc:sldChg>
      <pc:sldChg chg="del">
        <pc:chgData name="SIMONE CANTO" userId="355d0fe9ba8b1343" providerId="LiveId" clId="{36453D0A-93A9-444C-8176-852FD75BF350}" dt="2025-02-10T18:03:27.886" v="1096" actId="47"/>
        <pc:sldMkLst>
          <pc:docMk/>
          <pc:sldMk cId="1717239357" sldId="380"/>
        </pc:sldMkLst>
      </pc:sldChg>
      <pc:sldChg chg="modSp new mod">
        <pc:chgData name="SIMONE CANTO" userId="355d0fe9ba8b1343" providerId="LiveId" clId="{36453D0A-93A9-444C-8176-852FD75BF350}" dt="2025-02-10T19:57:01.017" v="1481"/>
        <pc:sldMkLst>
          <pc:docMk/>
          <pc:sldMk cId="3215832484" sldId="380"/>
        </pc:sldMkLst>
      </pc:sldChg>
      <pc:sldChg chg="del">
        <pc:chgData name="SIMONE CANTO" userId="355d0fe9ba8b1343" providerId="LiveId" clId="{36453D0A-93A9-444C-8176-852FD75BF350}" dt="2025-02-10T18:03:28.357" v="1097" actId="47"/>
        <pc:sldMkLst>
          <pc:docMk/>
          <pc:sldMk cId="475179808" sldId="381"/>
        </pc:sldMkLst>
      </pc:sldChg>
      <pc:sldChg chg="addSp delSp modSp new mod">
        <pc:chgData name="SIMONE CANTO" userId="355d0fe9ba8b1343" providerId="LiveId" clId="{36453D0A-93A9-444C-8176-852FD75BF350}" dt="2025-02-10T19:57:39.757" v="1487" actId="27614"/>
        <pc:sldMkLst>
          <pc:docMk/>
          <pc:sldMk cId="3488485841" sldId="381"/>
        </pc:sldMkLst>
      </pc:sldChg>
      <pc:sldChg chg="del">
        <pc:chgData name="SIMONE CANTO" userId="355d0fe9ba8b1343" providerId="LiveId" clId="{36453D0A-93A9-444C-8176-852FD75BF350}" dt="2025-02-10T18:03:28.849" v="1098" actId="47"/>
        <pc:sldMkLst>
          <pc:docMk/>
          <pc:sldMk cId="2994912626" sldId="382"/>
        </pc:sldMkLst>
      </pc:sldChg>
      <pc:sldChg chg="del">
        <pc:chgData name="SIMONE CANTO" userId="355d0fe9ba8b1343" providerId="LiveId" clId="{36453D0A-93A9-444C-8176-852FD75BF350}" dt="2025-02-10T18:03:29.333" v="1099" actId="47"/>
        <pc:sldMkLst>
          <pc:docMk/>
          <pc:sldMk cId="1185653781" sldId="383"/>
        </pc:sldMkLst>
      </pc:sldChg>
      <pc:sldChg chg="del">
        <pc:chgData name="SIMONE CANTO" userId="355d0fe9ba8b1343" providerId="LiveId" clId="{36453D0A-93A9-444C-8176-852FD75BF350}" dt="2025-02-10T18:03:23.699" v="1086" actId="47"/>
        <pc:sldMkLst>
          <pc:docMk/>
          <pc:sldMk cId="1714271897" sldId="384"/>
        </pc:sldMkLst>
      </pc:sldChg>
      <pc:sldChg chg="del">
        <pc:chgData name="SIMONE CANTO" userId="355d0fe9ba8b1343" providerId="LiveId" clId="{36453D0A-93A9-444C-8176-852FD75BF350}" dt="2025-02-10T18:03:24.100" v="1087" actId="47"/>
        <pc:sldMkLst>
          <pc:docMk/>
          <pc:sldMk cId="3019624895" sldId="385"/>
        </pc:sldMkLst>
      </pc:sldChg>
      <pc:sldChg chg="del">
        <pc:chgData name="SIMONE CANTO" userId="355d0fe9ba8b1343" providerId="LiveId" clId="{36453D0A-93A9-444C-8176-852FD75BF350}" dt="2025-02-10T18:03:23.286" v="1085" actId="47"/>
        <pc:sldMkLst>
          <pc:docMk/>
          <pc:sldMk cId="3821706149" sldId="3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FE19F-9FC4-4D13-87BD-A4FD1EF5E6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770151-CE04-4F14-891F-558648EDB3D6}">
      <dgm:prSet phldrT="[Texto]"/>
      <dgm:spPr/>
      <dgm:t>
        <a:bodyPr/>
        <a:lstStyle/>
        <a:p>
          <a:r>
            <a:rPr lang="pt-BR" dirty="0"/>
            <a:t>Unidade 1 Conceitos do desenvolvimento orientação a objetos  </a:t>
          </a:r>
        </a:p>
        <a:p>
          <a:r>
            <a:rPr lang="pt-BR" dirty="0"/>
            <a:t> </a:t>
          </a:r>
        </a:p>
      </dgm:t>
    </dgm:pt>
    <dgm:pt modelId="{133BE85D-D365-4C86-96E1-67AC9A1FABF0}" type="parTrans" cxnId="{6DBB66F9-BF52-410E-8CDD-7724DA548A26}">
      <dgm:prSet/>
      <dgm:spPr/>
      <dgm:t>
        <a:bodyPr/>
        <a:lstStyle/>
        <a:p>
          <a:endParaRPr lang="pt-BR"/>
        </a:p>
      </dgm:t>
    </dgm:pt>
    <dgm:pt modelId="{E2A1897C-1119-4946-95DF-0F6DA6FF186C}" type="sibTrans" cxnId="{6DBB66F9-BF52-410E-8CDD-7724DA548A26}">
      <dgm:prSet/>
      <dgm:spPr/>
      <dgm:t>
        <a:bodyPr/>
        <a:lstStyle/>
        <a:p>
          <a:endParaRPr lang="pt-BR"/>
        </a:p>
      </dgm:t>
    </dgm:pt>
    <dgm:pt modelId="{271AEAD0-13DB-4C64-9553-B4A30BB60E54}">
      <dgm:prSet phldrT="[Texto]"/>
      <dgm:spPr/>
      <dgm:t>
        <a:bodyPr/>
        <a:lstStyle/>
        <a:p>
          <a:r>
            <a:rPr lang="pt-BR" dirty="0"/>
            <a:t>Seção 1 Conceitos básicos de orientação a objetos em programação. </a:t>
          </a:r>
        </a:p>
      </dgm:t>
    </dgm:pt>
    <dgm:pt modelId="{9DADB2CE-EDA4-44C4-ACD9-4906751FC324}" type="parTrans" cxnId="{B323A0BC-44CB-40D1-A3D2-DEDA6CD3C29F}">
      <dgm:prSet/>
      <dgm:spPr/>
      <dgm:t>
        <a:bodyPr/>
        <a:lstStyle/>
        <a:p>
          <a:endParaRPr lang="pt-BR"/>
        </a:p>
      </dgm:t>
    </dgm:pt>
    <dgm:pt modelId="{5ED07C53-A12A-4CF2-9F97-961FD87F40D4}" type="sibTrans" cxnId="{B323A0BC-44CB-40D1-A3D2-DEDA6CD3C29F}">
      <dgm:prSet/>
      <dgm:spPr/>
      <dgm:t>
        <a:bodyPr/>
        <a:lstStyle/>
        <a:p>
          <a:endParaRPr lang="pt-BR"/>
        </a:p>
      </dgm:t>
    </dgm:pt>
    <dgm:pt modelId="{9B66BB59-8281-4C6B-9A57-69876CC7B13C}">
      <dgm:prSet phldrT="[Texto]"/>
      <dgm:spPr/>
      <dgm:t>
        <a:bodyPr/>
        <a:lstStyle/>
        <a:p>
          <a:r>
            <a:rPr lang="pt-BR" dirty="0"/>
            <a:t>Unidade 2 Estruturas do desenvolvimento </a:t>
          </a:r>
          <a:r>
            <a:rPr lang="pt-BR" dirty="0" err="1"/>
            <a:t>orientato</a:t>
          </a:r>
          <a:r>
            <a:rPr lang="pt-BR" dirty="0"/>
            <a:t> a objetos</a:t>
          </a:r>
        </a:p>
        <a:p>
          <a:r>
            <a:rPr lang="pt-BR" dirty="0"/>
            <a:t> </a:t>
          </a:r>
        </a:p>
      </dgm:t>
    </dgm:pt>
    <dgm:pt modelId="{21D77081-19F9-4DD3-ABFA-81A140E16034}" type="parTrans" cxnId="{A95593B9-9285-46AF-8242-C06D52C1ECCB}">
      <dgm:prSet/>
      <dgm:spPr/>
      <dgm:t>
        <a:bodyPr/>
        <a:lstStyle/>
        <a:p>
          <a:endParaRPr lang="pt-BR"/>
        </a:p>
      </dgm:t>
    </dgm:pt>
    <dgm:pt modelId="{60EB0A24-E80B-4989-9EDA-8C091B538BFC}" type="sibTrans" cxnId="{A95593B9-9285-46AF-8242-C06D52C1ECCB}">
      <dgm:prSet/>
      <dgm:spPr/>
      <dgm:t>
        <a:bodyPr/>
        <a:lstStyle/>
        <a:p>
          <a:endParaRPr lang="pt-BR"/>
        </a:p>
      </dgm:t>
    </dgm:pt>
    <dgm:pt modelId="{7BE5B67F-FA0A-49CA-8489-F7B4C418364B}">
      <dgm:prSet phldrT="[Texto]"/>
      <dgm:spPr/>
      <dgm:t>
        <a:bodyPr/>
        <a:lstStyle/>
        <a:p>
          <a:r>
            <a:rPr lang="pt-BR" dirty="0"/>
            <a:t>Unidade 3 Desenvolvimento de classes abstratas, exceções e interfaces orientada a objetos </a:t>
          </a:r>
        </a:p>
      </dgm:t>
    </dgm:pt>
    <dgm:pt modelId="{FDF28679-6E5B-46C6-ABA2-2901194C66E4}" type="parTrans" cxnId="{D3B18AC1-EC66-4F52-9416-139B3DE3565B}">
      <dgm:prSet/>
      <dgm:spPr/>
      <dgm:t>
        <a:bodyPr/>
        <a:lstStyle/>
        <a:p>
          <a:endParaRPr lang="pt-BR"/>
        </a:p>
      </dgm:t>
    </dgm:pt>
    <dgm:pt modelId="{DD5428C0-BF49-4AEA-B35D-DE9F4E26E600}" type="sibTrans" cxnId="{D3B18AC1-EC66-4F52-9416-139B3DE3565B}">
      <dgm:prSet/>
      <dgm:spPr/>
      <dgm:t>
        <a:bodyPr/>
        <a:lstStyle/>
        <a:p>
          <a:endParaRPr lang="pt-BR"/>
        </a:p>
      </dgm:t>
    </dgm:pt>
    <dgm:pt modelId="{72B3A532-C8D8-4381-B6BF-AE805FE76E57}">
      <dgm:prSet phldrT="[Texto]"/>
      <dgm:spPr/>
      <dgm:t>
        <a:bodyPr/>
        <a:lstStyle/>
        <a:p>
          <a:r>
            <a:rPr lang="pt-BR" dirty="0"/>
            <a:t>Seção 1 Tratamento de exceções e uso de classes abstratas</a:t>
          </a:r>
        </a:p>
      </dgm:t>
    </dgm:pt>
    <dgm:pt modelId="{0105014B-A2C6-46E8-97B8-CA24187968EF}" type="parTrans" cxnId="{5623D8EE-4CC6-4A84-9EB8-D0BEAE1217BB}">
      <dgm:prSet/>
      <dgm:spPr/>
      <dgm:t>
        <a:bodyPr/>
        <a:lstStyle/>
        <a:p>
          <a:endParaRPr lang="pt-BR"/>
        </a:p>
      </dgm:t>
    </dgm:pt>
    <dgm:pt modelId="{5E256F88-12B1-49B1-A6AF-A57E581E3824}" type="sibTrans" cxnId="{5623D8EE-4CC6-4A84-9EB8-D0BEAE1217BB}">
      <dgm:prSet/>
      <dgm:spPr/>
      <dgm:t>
        <a:bodyPr/>
        <a:lstStyle/>
        <a:p>
          <a:endParaRPr lang="pt-BR"/>
        </a:p>
      </dgm:t>
    </dgm:pt>
    <dgm:pt modelId="{9D81E739-4A7C-4AB3-9DCB-B9492C8E97AD}">
      <dgm:prSet phldrT="[Texto]"/>
      <dgm:spPr/>
      <dgm:t>
        <a:bodyPr/>
        <a:lstStyle/>
        <a:p>
          <a:r>
            <a:rPr lang="pt-BR" dirty="0"/>
            <a:t>Unidade 4 Aplicações orientada a objetos </a:t>
          </a:r>
        </a:p>
      </dgm:t>
    </dgm:pt>
    <dgm:pt modelId="{3F2D1ACD-EA74-4981-980E-1D336AA668B9}" type="parTrans" cxnId="{F7319695-7E0C-4093-91EA-4E7670A0F61B}">
      <dgm:prSet/>
      <dgm:spPr/>
      <dgm:t>
        <a:bodyPr/>
        <a:lstStyle/>
        <a:p>
          <a:endParaRPr lang="pt-BR"/>
        </a:p>
      </dgm:t>
    </dgm:pt>
    <dgm:pt modelId="{C732AEF9-4EB4-4A16-81CF-6E76ADC9D829}" type="sibTrans" cxnId="{F7319695-7E0C-4093-91EA-4E7670A0F61B}">
      <dgm:prSet/>
      <dgm:spPr/>
      <dgm:t>
        <a:bodyPr/>
        <a:lstStyle/>
        <a:p>
          <a:endParaRPr lang="pt-BR"/>
        </a:p>
      </dgm:t>
    </dgm:pt>
    <dgm:pt modelId="{636A32A2-1111-4BA8-9BBB-A7A19EA65CF8}">
      <dgm:prSet phldrT="[Texto]"/>
      <dgm:spPr/>
      <dgm:t>
        <a:bodyPr/>
        <a:lstStyle/>
        <a:p>
          <a:r>
            <a:rPr lang="pt-BR" dirty="0"/>
            <a:t>Seção 3 Uma visão de game em programação orientada a objeto</a:t>
          </a:r>
        </a:p>
      </dgm:t>
    </dgm:pt>
    <dgm:pt modelId="{DF579453-E96E-4B82-80F7-FAC78C8A3E4C}" type="parTrans" cxnId="{29BAAEB9-3DF3-4BA7-AAD2-5324694E372D}">
      <dgm:prSet/>
      <dgm:spPr/>
      <dgm:t>
        <a:bodyPr/>
        <a:lstStyle/>
        <a:p>
          <a:endParaRPr lang="pt-BR"/>
        </a:p>
      </dgm:t>
    </dgm:pt>
    <dgm:pt modelId="{A3315C76-7DE0-468C-9A1D-1D5B650CAADB}" type="sibTrans" cxnId="{29BAAEB9-3DF3-4BA7-AAD2-5324694E372D}">
      <dgm:prSet/>
      <dgm:spPr/>
      <dgm:t>
        <a:bodyPr/>
        <a:lstStyle/>
        <a:p>
          <a:endParaRPr lang="pt-BR"/>
        </a:p>
      </dgm:t>
    </dgm:pt>
    <dgm:pt modelId="{CC73023D-3D0B-4288-97DC-23B498CE8A9F}">
      <dgm:prSet phldrT="[Texto]"/>
      <dgm:spPr/>
      <dgm:t>
        <a:bodyPr/>
        <a:lstStyle/>
        <a:p>
          <a:r>
            <a:rPr lang="pt-BR" dirty="0"/>
            <a:t>Seção 2 Estruturas de decisão, controle e repetição</a:t>
          </a:r>
        </a:p>
      </dgm:t>
    </dgm:pt>
    <dgm:pt modelId="{463D7B41-40F8-4A66-A3CC-CD513F1BD203}" type="parTrans" cxnId="{EE60090C-F52F-4491-B408-575497E44F41}">
      <dgm:prSet/>
      <dgm:spPr/>
      <dgm:t>
        <a:bodyPr/>
        <a:lstStyle/>
        <a:p>
          <a:endParaRPr lang="pt-BR"/>
        </a:p>
      </dgm:t>
    </dgm:pt>
    <dgm:pt modelId="{8CC60BE8-7CA4-4C79-93CB-7BE4CD1E3380}" type="sibTrans" cxnId="{EE60090C-F52F-4491-B408-575497E44F41}">
      <dgm:prSet/>
      <dgm:spPr/>
      <dgm:t>
        <a:bodyPr/>
        <a:lstStyle/>
        <a:p>
          <a:endParaRPr lang="pt-BR"/>
        </a:p>
      </dgm:t>
    </dgm:pt>
    <dgm:pt modelId="{B2A75B5B-FDC4-4B2C-8EAE-F050F449D9D5}">
      <dgm:prSet phldrT="[Texto]"/>
      <dgm:spPr/>
      <dgm:t>
        <a:bodyPr/>
        <a:lstStyle/>
        <a:p>
          <a:r>
            <a:rPr lang="pt-BR" dirty="0"/>
            <a:t>Seção 3 Reutilização de classes</a:t>
          </a:r>
        </a:p>
      </dgm:t>
    </dgm:pt>
    <dgm:pt modelId="{2098782B-D832-43D3-867A-25232CDAF8F0}" type="parTrans" cxnId="{E0859535-D186-4CD0-91E6-6A897CF6BF19}">
      <dgm:prSet/>
      <dgm:spPr/>
      <dgm:t>
        <a:bodyPr/>
        <a:lstStyle/>
        <a:p>
          <a:endParaRPr lang="pt-BR"/>
        </a:p>
      </dgm:t>
    </dgm:pt>
    <dgm:pt modelId="{A2866E13-80E1-4407-8F54-25EFB151505E}" type="sibTrans" cxnId="{E0859535-D186-4CD0-91E6-6A897CF6BF19}">
      <dgm:prSet/>
      <dgm:spPr/>
      <dgm:t>
        <a:bodyPr/>
        <a:lstStyle/>
        <a:p>
          <a:endParaRPr lang="pt-BR"/>
        </a:p>
      </dgm:t>
    </dgm:pt>
    <dgm:pt modelId="{3207446D-77B2-4F48-9566-A2E0673A581A}">
      <dgm:prSet phldrT="[Texto]"/>
      <dgm:spPr/>
      <dgm:t>
        <a:bodyPr/>
        <a:lstStyle/>
        <a:p>
          <a:r>
            <a:rPr lang="pt-BR" dirty="0"/>
            <a:t>Seção 2 Definição e uso de interfaces </a:t>
          </a:r>
        </a:p>
      </dgm:t>
    </dgm:pt>
    <dgm:pt modelId="{9CD90A61-1872-430D-A5D5-0C330417C1F8}" type="parTrans" cxnId="{12B56199-988C-4BEF-8748-2349E422C598}">
      <dgm:prSet/>
      <dgm:spPr/>
      <dgm:t>
        <a:bodyPr/>
        <a:lstStyle/>
        <a:p>
          <a:endParaRPr lang="pt-BR"/>
        </a:p>
      </dgm:t>
    </dgm:pt>
    <dgm:pt modelId="{EC64B26B-6B02-4508-A13B-45442C7A153E}" type="sibTrans" cxnId="{12B56199-988C-4BEF-8748-2349E422C598}">
      <dgm:prSet/>
      <dgm:spPr/>
      <dgm:t>
        <a:bodyPr/>
        <a:lstStyle/>
        <a:p>
          <a:endParaRPr lang="pt-BR"/>
        </a:p>
      </dgm:t>
    </dgm:pt>
    <dgm:pt modelId="{CCD3C690-B70B-4666-945F-3D5B7DF04CE8}">
      <dgm:prSet phldrT="[Texto]"/>
      <dgm:spPr/>
      <dgm:t>
        <a:bodyPr/>
        <a:lstStyle/>
        <a:p>
          <a:r>
            <a:rPr lang="pt-BR" dirty="0"/>
            <a:t>Seção 3 Desenvolvimento de interfaces gráficas</a:t>
          </a:r>
        </a:p>
      </dgm:t>
    </dgm:pt>
    <dgm:pt modelId="{A18B8431-7ABA-4735-9858-B5F9614810CD}" type="parTrans" cxnId="{EDA2E582-07E5-45ED-A7B7-1B682BE372D2}">
      <dgm:prSet/>
      <dgm:spPr/>
      <dgm:t>
        <a:bodyPr/>
        <a:lstStyle/>
        <a:p>
          <a:endParaRPr lang="pt-BR"/>
        </a:p>
      </dgm:t>
    </dgm:pt>
    <dgm:pt modelId="{B1D50217-4543-4C5C-B654-2CBEC9C61CCC}" type="sibTrans" cxnId="{EDA2E582-07E5-45ED-A7B7-1B682BE372D2}">
      <dgm:prSet/>
      <dgm:spPr/>
      <dgm:t>
        <a:bodyPr/>
        <a:lstStyle/>
        <a:p>
          <a:endParaRPr lang="pt-BR"/>
        </a:p>
      </dgm:t>
    </dgm:pt>
    <dgm:pt modelId="{58B98114-764B-4BAA-8B70-4DAB50012665}">
      <dgm:prSet phldrT="[Texto]"/>
      <dgm:spPr/>
      <dgm:t>
        <a:bodyPr/>
        <a:lstStyle/>
        <a:p>
          <a:r>
            <a:rPr lang="pt-BR" dirty="0"/>
            <a:t>Seção 1 </a:t>
          </a:r>
          <a:r>
            <a:rPr lang="pt-BR" dirty="0" err="1"/>
            <a:t>Arrays</a:t>
          </a:r>
          <a:r>
            <a:rPr lang="pt-BR" dirty="0"/>
            <a:t> e </a:t>
          </a:r>
          <a:r>
            <a:rPr lang="pt-BR" dirty="0" err="1"/>
            <a:t>strings</a:t>
          </a:r>
          <a:endParaRPr lang="pt-BR" dirty="0"/>
        </a:p>
      </dgm:t>
    </dgm:pt>
    <dgm:pt modelId="{CD520E00-6564-44FD-B3C4-722D04DE215E}" type="parTrans" cxnId="{499057F2-F87F-41B8-973D-7C4826AC7B12}">
      <dgm:prSet/>
      <dgm:spPr/>
      <dgm:t>
        <a:bodyPr/>
        <a:lstStyle/>
        <a:p>
          <a:endParaRPr lang="pt-BR"/>
        </a:p>
      </dgm:t>
    </dgm:pt>
    <dgm:pt modelId="{4B5582BA-A628-47D9-A3EB-EB40C96DC828}" type="sibTrans" cxnId="{499057F2-F87F-41B8-973D-7C4826AC7B12}">
      <dgm:prSet/>
      <dgm:spPr/>
      <dgm:t>
        <a:bodyPr/>
        <a:lstStyle/>
        <a:p>
          <a:endParaRPr lang="pt-BR"/>
        </a:p>
      </dgm:t>
    </dgm:pt>
    <dgm:pt modelId="{3C4E6531-50C8-43A1-AA4E-BDA126A2105A}">
      <dgm:prSet phldrT="[Texto]"/>
      <dgm:spPr/>
      <dgm:t>
        <a:bodyPr/>
        <a:lstStyle/>
        <a:p>
          <a:r>
            <a:rPr lang="pt-BR" dirty="0"/>
            <a:t>Seção 2 Banco de dados relacional e </a:t>
          </a:r>
          <a:r>
            <a:rPr lang="pt-BR" dirty="0" err="1"/>
            <a:t>NoSQL</a:t>
          </a:r>
          <a:endParaRPr lang="pt-BR" dirty="0"/>
        </a:p>
      </dgm:t>
    </dgm:pt>
    <dgm:pt modelId="{7A9B91B8-58D9-4D34-A1E1-84F10BF339B4}" type="parTrans" cxnId="{7FD0E669-40B5-4182-8E03-8CD4D4E06C03}">
      <dgm:prSet/>
      <dgm:spPr/>
      <dgm:t>
        <a:bodyPr/>
        <a:lstStyle/>
        <a:p>
          <a:endParaRPr lang="pt-BR"/>
        </a:p>
      </dgm:t>
    </dgm:pt>
    <dgm:pt modelId="{2D330531-9401-466A-BB44-0145B3BE06D0}" type="sibTrans" cxnId="{7FD0E669-40B5-4182-8E03-8CD4D4E06C03}">
      <dgm:prSet/>
      <dgm:spPr/>
      <dgm:t>
        <a:bodyPr/>
        <a:lstStyle/>
        <a:p>
          <a:endParaRPr lang="pt-BR"/>
        </a:p>
      </dgm:t>
    </dgm:pt>
    <dgm:pt modelId="{E0875852-4A36-459F-A5C7-FA9CD84F10F5}">
      <dgm:prSet phldrT="[Texto]"/>
      <dgm:spPr/>
      <dgm:t>
        <a:bodyPr/>
        <a:lstStyle/>
        <a:p>
          <a:r>
            <a:rPr lang="pt-BR" dirty="0"/>
            <a:t>Seção 3 Programação em JAVA usando THREADS</a:t>
          </a:r>
        </a:p>
      </dgm:t>
    </dgm:pt>
    <dgm:pt modelId="{2CD5101C-011C-47B2-99BE-8FD7EA1FC9C1}" type="parTrans" cxnId="{A801B645-81E5-4497-9ADA-F50CEE6AF635}">
      <dgm:prSet/>
      <dgm:spPr/>
      <dgm:t>
        <a:bodyPr/>
        <a:lstStyle/>
        <a:p>
          <a:endParaRPr lang="pt-BR"/>
        </a:p>
      </dgm:t>
    </dgm:pt>
    <dgm:pt modelId="{78D96F42-12A8-42C1-8EE8-CE57EE3096C4}" type="sibTrans" cxnId="{A801B645-81E5-4497-9ADA-F50CEE6AF635}">
      <dgm:prSet/>
      <dgm:spPr/>
      <dgm:t>
        <a:bodyPr/>
        <a:lstStyle/>
        <a:p>
          <a:endParaRPr lang="pt-BR"/>
        </a:p>
      </dgm:t>
    </dgm:pt>
    <dgm:pt modelId="{EBCBBD6F-D7CC-441E-AFE0-D3A02026E66A}">
      <dgm:prSet phldrT="[Texto]"/>
      <dgm:spPr/>
      <dgm:t>
        <a:bodyPr/>
        <a:lstStyle/>
        <a:p>
          <a:r>
            <a:rPr lang="pt-BR" dirty="0"/>
            <a:t>Seção 1 Construtores de sobrecarga</a:t>
          </a:r>
        </a:p>
      </dgm:t>
    </dgm:pt>
    <dgm:pt modelId="{8F1AE709-F09D-4C90-AEC9-696935879DDC}" type="sibTrans" cxnId="{EB5903BD-9378-461E-8A3F-D84BA1EB895F}">
      <dgm:prSet/>
      <dgm:spPr/>
      <dgm:t>
        <a:bodyPr/>
        <a:lstStyle/>
        <a:p>
          <a:endParaRPr lang="pt-BR"/>
        </a:p>
      </dgm:t>
    </dgm:pt>
    <dgm:pt modelId="{C8C4FD2B-CF9B-490A-AEBB-5D43E22D676B}" type="parTrans" cxnId="{EB5903BD-9378-461E-8A3F-D84BA1EB895F}">
      <dgm:prSet/>
      <dgm:spPr/>
      <dgm:t>
        <a:bodyPr/>
        <a:lstStyle/>
        <a:p>
          <a:endParaRPr lang="pt-BR"/>
        </a:p>
      </dgm:t>
    </dgm:pt>
    <dgm:pt modelId="{E78CC01B-71A3-473C-9207-8001E47126D5}">
      <dgm:prSet phldrT="[Texto]"/>
      <dgm:spPr/>
      <dgm:t>
        <a:bodyPr/>
        <a:lstStyle/>
        <a:p>
          <a:r>
            <a:rPr lang="pt-BR" dirty="0"/>
            <a:t>Seção 2 Introdução a aplicações orientadas a objetos</a:t>
          </a:r>
        </a:p>
      </dgm:t>
    </dgm:pt>
    <dgm:pt modelId="{F12B4418-ADAF-4D24-9C59-8B4ECC3AC89B}" type="parTrans" cxnId="{4E0F9DD2-3ABD-4EC2-BCAB-C4FE82610D47}">
      <dgm:prSet/>
      <dgm:spPr/>
      <dgm:t>
        <a:bodyPr/>
        <a:lstStyle/>
        <a:p>
          <a:endParaRPr lang="pt-BR"/>
        </a:p>
      </dgm:t>
    </dgm:pt>
    <dgm:pt modelId="{92CA950B-BBEF-4478-8FCE-DC4A5C5E7CAE}" type="sibTrans" cxnId="{4E0F9DD2-3ABD-4EC2-BCAB-C4FE82610D47}">
      <dgm:prSet/>
      <dgm:spPr/>
      <dgm:t>
        <a:bodyPr/>
        <a:lstStyle/>
        <a:p>
          <a:endParaRPr lang="pt-BR"/>
        </a:p>
      </dgm:t>
    </dgm:pt>
    <dgm:pt modelId="{46DF9E6F-2027-4A1D-BC96-83A2CF6DEDE5}" type="pres">
      <dgm:prSet presAssocID="{018FE19F-9FC4-4D13-87BD-A4FD1EF5E6F0}" presName="Name0" presStyleCnt="0">
        <dgm:presLayoutVars>
          <dgm:dir/>
          <dgm:animLvl val="lvl"/>
          <dgm:resizeHandles val="exact"/>
        </dgm:presLayoutVars>
      </dgm:prSet>
      <dgm:spPr/>
    </dgm:pt>
    <dgm:pt modelId="{B00D1DFC-7F9C-4E65-986A-301B7EA4BE9C}" type="pres">
      <dgm:prSet presAssocID="{8F770151-CE04-4F14-891F-558648EDB3D6}" presName="linNode" presStyleCnt="0"/>
      <dgm:spPr/>
    </dgm:pt>
    <dgm:pt modelId="{10DE05F8-B16A-402E-B23F-414C41DCDA8D}" type="pres">
      <dgm:prSet presAssocID="{8F770151-CE04-4F14-891F-558648EDB3D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895ADCD-EA73-4FF8-823C-D9F8A66512FE}" type="pres">
      <dgm:prSet presAssocID="{8F770151-CE04-4F14-891F-558648EDB3D6}" presName="descendantText" presStyleLbl="alignAccFollowNode1" presStyleIdx="0" presStyleCnt="4">
        <dgm:presLayoutVars>
          <dgm:bulletEnabled val="1"/>
        </dgm:presLayoutVars>
      </dgm:prSet>
      <dgm:spPr/>
    </dgm:pt>
    <dgm:pt modelId="{C810856C-61E9-4212-8730-6E4D0ED4ACEF}" type="pres">
      <dgm:prSet presAssocID="{E2A1897C-1119-4946-95DF-0F6DA6FF186C}" presName="sp" presStyleCnt="0"/>
      <dgm:spPr/>
    </dgm:pt>
    <dgm:pt modelId="{1FDCBD75-2D2E-4463-B651-493467400A7E}" type="pres">
      <dgm:prSet presAssocID="{9B66BB59-8281-4C6B-9A57-69876CC7B13C}" presName="linNode" presStyleCnt="0"/>
      <dgm:spPr/>
    </dgm:pt>
    <dgm:pt modelId="{039A4411-D22F-47FA-9A94-46B3757745D8}" type="pres">
      <dgm:prSet presAssocID="{9B66BB59-8281-4C6B-9A57-69876CC7B1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FC37BD-2A29-4F02-8344-A33E781801CB}" type="pres">
      <dgm:prSet presAssocID="{9B66BB59-8281-4C6B-9A57-69876CC7B13C}" presName="descendantText" presStyleLbl="alignAccFollowNode1" presStyleIdx="1" presStyleCnt="4">
        <dgm:presLayoutVars>
          <dgm:bulletEnabled val="1"/>
        </dgm:presLayoutVars>
      </dgm:prSet>
      <dgm:spPr/>
    </dgm:pt>
    <dgm:pt modelId="{4E99F023-2A2A-4D53-81E4-517AD6B5975E}" type="pres">
      <dgm:prSet presAssocID="{60EB0A24-E80B-4989-9EDA-8C091B538BFC}" presName="sp" presStyleCnt="0"/>
      <dgm:spPr/>
    </dgm:pt>
    <dgm:pt modelId="{22CCF092-9F29-4398-9E1D-C72EEC8315E8}" type="pres">
      <dgm:prSet presAssocID="{7BE5B67F-FA0A-49CA-8489-F7B4C418364B}" presName="linNode" presStyleCnt="0"/>
      <dgm:spPr/>
    </dgm:pt>
    <dgm:pt modelId="{7585F882-55F0-4178-92CD-A447CFB6D055}" type="pres">
      <dgm:prSet presAssocID="{7BE5B67F-FA0A-49CA-8489-F7B4C41836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CC6D6DB-0A94-474F-B1D2-97C59165708E}" type="pres">
      <dgm:prSet presAssocID="{7BE5B67F-FA0A-49CA-8489-F7B4C418364B}" presName="descendantText" presStyleLbl="alignAccFollowNode1" presStyleIdx="2" presStyleCnt="4">
        <dgm:presLayoutVars>
          <dgm:bulletEnabled val="1"/>
        </dgm:presLayoutVars>
      </dgm:prSet>
      <dgm:spPr/>
    </dgm:pt>
    <dgm:pt modelId="{70D94D71-7862-471D-93EA-414565893D3B}" type="pres">
      <dgm:prSet presAssocID="{DD5428C0-BF49-4AEA-B35D-DE9F4E26E600}" presName="sp" presStyleCnt="0"/>
      <dgm:spPr/>
    </dgm:pt>
    <dgm:pt modelId="{27A0728F-87C2-497D-AFAA-FA2637711232}" type="pres">
      <dgm:prSet presAssocID="{9D81E739-4A7C-4AB3-9DCB-B9492C8E97AD}" presName="linNode" presStyleCnt="0"/>
      <dgm:spPr/>
    </dgm:pt>
    <dgm:pt modelId="{3C3EE85C-A333-4A38-BBF7-36D03D806886}" type="pres">
      <dgm:prSet presAssocID="{9D81E739-4A7C-4AB3-9DCB-B9492C8E97A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6BF4243-8DA0-4A57-BBAF-4BD71D9E6A02}" type="pres">
      <dgm:prSet presAssocID="{9D81E739-4A7C-4AB3-9DCB-B9492C8E97A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82C7F09-6956-4C8F-8CA5-EC6BE6B812B9}" type="presOf" srcId="{3C4E6531-50C8-43A1-AA4E-BDA126A2105A}" destId="{A6BF4243-8DA0-4A57-BBAF-4BD71D9E6A02}" srcOrd="0" destOrd="1" presId="urn:microsoft.com/office/officeart/2005/8/layout/vList5"/>
    <dgm:cxn modelId="{EE60090C-F52F-4491-B408-575497E44F41}" srcId="{9B66BB59-8281-4C6B-9A57-69876CC7B13C}" destId="{CC73023D-3D0B-4288-97DC-23B498CE8A9F}" srcOrd="1" destOrd="0" parTransId="{463D7B41-40F8-4A66-A3CC-CD513F1BD203}" sibTransId="{8CC60BE8-7CA4-4C79-93CB-7BE4CD1E3380}"/>
    <dgm:cxn modelId="{E3512711-7FD0-4738-8112-3F144B5A6F30}" type="presOf" srcId="{B2A75B5B-FDC4-4B2C-8EAE-F050F449D9D5}" destId="{DCFC37BD-2A29-4F02-8344-A33E781801CB}" srcOrd="0" destOrd="2" presId="urn:microsoft.com/office/officeart/2005/8/layout/vList5"/>
    <dgm:cxn modelId="{B01BC811-27A1-409F-9760-E9CC6F538888}" type="presOf" srcId="{8F770151-CE04-4F14-891F-558648EDB3D6}" destId="{10DE05F8-B16A-402E-B23F-414C41DCDA8D}" srcOrd="0" destOrd="0" presId="urn:microsoft.com/office/officeart/2005/8/layout/vList5"/>
    <dgm:cxn modelId="{E0859535-D186-4CD0-91E6-6A897CF6BF19}" srcId="{9B66BB59-8281-4C6B-9A57-69876CC7B13C}" destId="{B2A75B5B-FDC4-4B2C-8EAE-F050F449D9D5}" srcOrd="2" destOrd="0" parTransId="{2098782B-D832-43D3-867A-25232CDAF8F0}" sibTransId="{A2866E13-80E1-4407-8F54-25EFB151505E}"/>
    <dgm:cxn modelId="{49660837-0E10-4D5C-942B-F9B180A18C39}" type="presOf" srcId="{58B98114-764B-4BAA-8B70-4DAB50012665}" destId="{A6BF4243-8DA0-4A57-BBAF-4BD71D9E6A02}" srcOrd="0" destOrd="0" presId="urn:microsoft.com/office/officeart/2005/8/layout/vList5"/>
    <dgm:cxn modelId="{1AFD1A61-F3C3-4EBE-A959-2E90428918F9}" type="presOf" srcId="{7BE5B67F-FA0A-49CA-8489-F7B4C418364B}" destId="{7585F882-55F0-4178-92CD-A447CFB6D055}" srcOrd="0" destOrd="0" presId="urn:microsoft.com/office/officeart/2005/8/layout/vList5"/>
    <dgm:cxn modelId="{A801B645-81E5-4497-9ADA-F50CEE6AF635}" srcId="{9D81E739-4A7C-4AB3-9DCB-B9492C8E97AD}" destId="{E0875852-4A36-459F-A5C7-FA9CD84F10F5}" srcOrd="2" destOrd="0" parTransId="{2CD5101C-011C-47B2-99BE-8FD7EA1FC9C1}" sibTransId="{78D96F42-12A8-42C1-8EE8-CE57EE3096C4}"/>
    <dgm:cxn modelId="{7FD0E669-40B5-4182-8E03-8CD4D4E06C03}" srcId="{9D81E739-4A7C-4AB3-9DCB-B9492C8E97AD}" destId="{3C4E6531-50C8-43A1-AA4E-BDA126A2105A}" srcOrd="1" destOrd="0" parTransId="{7A9B91B8-58D9-4D34-A1E1-84F10BF339B4}" sibTransId="{2D330531-9401-466A-BB44-0145B3BE06D0}"/>
    <dgm:cxn modelId="{4087B34C-3E6F-44D4-B3F6-9542C4A6209A}" type="presOf" srcId="{E78CC01B-71A3-473C-9207-8001E47126D5}" destId="{B895ADCD-EA73-4FF8-823C-D9F8A66512FE}" srcOrd="0" destOrd="1" presId="urn:microsoft.com/office/officeart/2005/8/layout/vList5"/>
    <dgm:cxn modelId="{33F9F34F-F4FD-4483-9C21-43CD5FA16372}" type="presOf" srcId="{271AEAD0-13DB-4C64-9553-B4A30BB60E54}" destId="{B895ADCD-EA73-4FF8-823C-D9F8A66512FE}" srcOrd="0" destOrd="0" presId="urn:microsoft.com/office/officeart/2005/8/layout/vList5"/>
    <dgm:cxn modelId="{157B3B55-B0FE-46BC-822A-22F9F26EBE37}" type="presOf" srcId="{72B3A532-C8D8-4381-B6BF-AE805FE76E57}" destId="{BCC6D6DB-0A94-474F-B1D2-97C59165708E}" srcOrd="0" destOrd="0" presId="urn:microsoft.com/office/officeart/2005/8/layout/vList5"/>
    <dgm:cxn modelId="{96810659-48D4-46CF-8D2C-6850C43D2FAB}" type="presOf" srcId="{3207446D-77B2-4F48-9566-A2E0673A581A}" destId="{BCC6D6DB-0A94-474F-B1D2-97C59165708E}" srcOrd="0" destOrd="1" presId="urn:microsoft.com/office/officeart/2005/8/layout/vList5"/>
    <dgm:cxn modelId="{B6D3795A-2A19-4A92-9B3B-55B306A364A0}" type="presOf" srcId="{EBCBBD6F-D7CC-441E-AFE0-D3A02026E66A}" destId="{DCFC37BD-2A29-4F02-8344-A33E781801CB}" srcOrd="0" destOrd="0" presId="urn:microsoft.com/office/officeart/2005/8/layout/vList5"/>
    <dgm:cxn modelId="{EDA2E582-07E5-45ED-A7B7-1B682BE372D2}" srcId="{7BE5B67F-FA0A-49CA-8489-F7B4C418364B}" destId="{CCD3C690-B70B-4666-945F-3D5B7DF04CE8}" srcOrd="2" destOrd="0" parTransId="{A18B8431-7ABA-4735-9858-B5F9614810CD}" sibTransId="{B1D50217-4543-4C5C-B654-2CBEC9C61CCC}"/>
    <dgm:cxn modelId="{2239238C-F15A-4E37-B532-653B659159AA}" type="presOf" srcId="{CC73023D-3D0B-4288-97DC-23B498CE8A9F}" destId="{DCFC37BD-2A29-4F02-8344-A33E781801CB}" srcOrd="0" destOrd="1" presId="urn:microsoft.com/office/officeart/2005/8/layout/vList5"/>
    <dgm:cxn modelId="{4974D794-E4A1-4F2E-967D-D707E71AB11A}" type="presOf" srcId="{E0875852-4A36-459F-A5C7-FA9CD84F10F5}" destId="{A6BF4243-8DA0-4A57-BBAF-4BD71D9E6A02}" srcOrd="0" destOrd="2" presId="urn:microsoft.com/office/officeart/2005/8/layout/vList5"/>
    <dgm:cxn modelId="{F7319695-7E0C-4093-91EA-4E7670A0F61B}" srcId="{018FE19F-9FC4-4D13-87BD-A4FD1EF5E6F0}" destId="{9D81E739-4A7C-4AB3-9DCB-B9492C8E97AD}" srcOrd="3" destOrd="0" parTransId="{3F2D1ACD-EA74-4981-980E-1D336AA668B9}" sibTransId="{C732AEF9-4EB4-4A16-81CF-6E76ADC9D829}"/>
    <dgm:cxn modelId="{12B56199-988C-4BEF-8748-2349E422C598}" srcId="{7BE5B67F-FA0A-49CA-8489-F7B4C418364B}" destId="{3207446D-77B2-4F48-9566-A2E0673A581A}" srcOrd="1" destOrd="0" parTransId="{9CD90A61-1872-430D-A5D5-0C330417C1F8}" sibTransId="{EC64B26B-6B02-4508-A13B-45442C7A153E}"/>
    <dgm:cxn modelId="{A95593B9-9285-46AF-8242-C06D52C1ECCB}" srcId="{018FE19F-9FC4-4D13-87BD-A4FD1EF5E6F0}" destId="{9B66BB59-8281-4C6B-9A57-69876CC7B13C}" srcOrd="1" destOrd="0" parTransId="{21D77081-19F9-4DD3-ABFA-81A140E16034}" sibTransId="{60EB0A24-E80B-4989-9EDA-8C091B538BFC}"/>
    <dgm:cxn modelId="{29BAAEB9-3DF3-4BA7-AAD2-5324694E372D}" srcId="{8F770151-CE04-4F14-891F-558648EDB3D6}" destId="{636A32A2-1111-4BA8-9BBB-A7A19EA65CF8}" srcOrd="2" destOrd="0" parTransId="{DF579453-E96E-4B82-80F7-FAC78C8A3E4C}" sibTransId="{A3315C76-7DE0-468C-9A1D-1D5B650CAADB}"/>
    <dgm:cxn modelId="{B323A0BC-44CB-40D1-A3D2-DEDA6CD3C29F}" srcId="{8F770151-CE04-4F14-891F-558648EDB3D6}" destId="{271AEAD0-13DB-4C64-9553-B4A30BB60E54}" srcOrd="0" destOrd="0" parTransId="{9DADB2CE-EDA4-44C4-ACD9-4906751FC324}" sibTransId="{5ED07C53-A12A-4CF2-9F97-961FD87F40D4}"/>
    <dgm:cxn modelId="{EB5903BD-9378-461E-8A3F-D84BA1EB895F}" srcId="{9B66BB59-8281-4C6B-9A57-69876CC7B13C}" destId="{EBCBBD6F-D7CC-441E-AFE0-D3A02026E66A}" srcOrd="0" destOrd="0" parTransId="{C8C4FD2B-CF9B-490A-AEBB-5D43E22D676B}" sibTransId="{8F1AE709-F09D-4C90-AEC9-696935879DDC}"/>
    <dgm:cxn modelId="{D3B18AC1-EC66-4F52-9416-139B3DE3565B}" srcId="{018FE19F-9FC4-4D13-87BD-A4FD1EF5E6F0}" destId="{7BE5B67F-FA0A-49CA-8489-F7B4C418364B}" srcOrd="2" destOrd="0" parTransId="{FDF28679-6E5B-46C6-ABA2-2901194C66E4}" sibTransId="{DD5428C0-BF49-4AEA-B35D-DE9F4E26E600}"/>
    <dgm:cxn modelId="{76E830CA-525B-49AB-B92A-8FBC1C73AB71}" type="presOf" srcId="{CCD3C690-B70B-4666-945F-3D5B7DF04CE8}" destId="{BCC6D6DB-0A94-474F-B1D2-97C59165708E}" srcOrd="0" destOrd="2" presId="urn:microsoft.com/office/officeart/2005/8/layout/vList5"/>
    <dgm:cxn modelId="{09EF10CC-119E-4F5E-B5D2-7334F4EBD8EC}" type="presOf" srcId="{636A32A2-1111-4BA8-9BBB-A7A19EA65CF8}" destId="{B895ADCD-EA73-4FF8-823C-D9F8A66512FE}" srcOrd="0" destOrd="2" presId="urn:microsoft.com/office/officeart/2005/8/layout/vList5"/>
    <dgm:cxn modelId="{4E0F9DD2-3ABD-4EC2-BCAB-C4FE82610D47}" srcId="{8F770151-CE04-4F14-891F-558648EDB3D6}" destId="{E78CC01B-71A3-473C-9207-8001E47126D5}" srcOrd="1" destOrd="0" parTransId="{F12B4418-ADAF-4D24-9C59-8B4ECC3AC89B}" sibTransId="{92CA950B-BBEF-4478-8FCE-DC4A5C5E7CAE}"/>
    <dgm:cxn modelId="{C052C9D6-4615-4997-8C43-168C277B4FB0}" type="presOf" srcId="{9B66BB59-8281-4C6B-9A57-69876CC7B13C}" destId="{039A4411-D22F-47FA-9A94-46B3757745D8}" srcOrd="0" destOrd="0" presId="urn:microsoft.com/office/officeart/2005/8/layout/vList5"/>
    <dgm:cxn modelId="{5623D8EE-4CC6-4A84-9EB8-D0BEAE1217BB}" srcId="{7BE5B67F-FA0A-49CA-8489-F7B4C418364B}" destId="{72B3A532-C8D8-4381-B6BF-AE805FE76E57}" srcOrd="0" destOrd="0" parTransId="{0105014B-A2C6-46E8-97B8-CA24187968EF}" sibTransId="{5E256F88-12B1-49B1-A6AF-A57E581E3824}"/>
    <dgm:cxn modelId="{499057F2-F87F-41B8-973D-7C4826AC7B12}" srcId="{9D81E739-4A7C-4AB3-9DCB-B9492C8E97AD}" destId="{58B98114-764B-4BAA-8B70-4DAB50012665}" srcOrd="0" destOrd="0" parTransId="{CD520E00-6564-44FD-B3C4-722D04DE215E}" sibTransId="{4B5582BA-A628-47D9-A3EB-EB40C96DC828}"/>
    <dgm:cxn modelId="{391F99F6-A77E-4D9F-9CF0-499C977A64DD}" type="presOf" srcId="{018FE19F-9FC4-4D13-87BD-A4FD1EF5E6F0}" destId="{46DF9E6F-2027-4A1D-BC96-83A2CF6DEDE5}" srcOrd="0" destOrd="0" presId="urn:microsoft.com/office/officeart/2005/8/layout/vList5"/>
    <dgm:cxn modelId="{6DBB66F9-BF52-410E-8CDD-7724DA548A26}" srcId="{018FE19F-9FC4-4D13-87BD-A4FD1EF5E6F0}" destId="{8F770151-CE04-4F14-891F-558648EDB3D6}" srcOrd="0" destOrd="0" parTransId="{133BE85D-D365-4C86-96E1-67AC9A1FABF0}" sibTransId="{E2A1897C-1119-4946-95DF-0F6DA6FF186C}"/>
    <dgm:cxn modelId="{2AFD9AFF-8FED-4DB0-A857-2B3DBA64FD39}" type="presOf" srcId="{9D81E739-4A7C-4AB3-9DCB-B9492C8E97AD}" destId="{3C3EE85C-A333-4A38-BBF7-36D03D806886}" srcOrd="0" destOrd="0" presId="urn:microsoft.com/office/officeart/2005/8/layout/vList5"/>
    <dgm:cxn modelId="{EDA7CFB0-8436-4D95-A8AC-241A2630D6D4}" type="presParOf" srcId="{46DF9E6F-2027-4A1D-BC96-83A2CF6DEDE5}" destId="{B00D1DFC-7F9C-4E65-986A-301B7EA4BE9C}" srcOrd="0" destOrd="0" presId="urn:microsoft.com/office/officeart/2005/8/layout/vList5"/>
    <dgm:cxn modelId="{C22AA635-E76A-4B14-8687-D04BFFCBA780}" type="presParOf" srcId="{B00D1DFC-7F9C-4E65-986A-301B7EA4BE9C}" destId="{10DE05F8-B16A-402E-B23F-414C41DCDA8D}" srcOrd="0" destOrd="0" presId="urn:microsoft.com/office/officeart/2005/8/layout/vList5"/>
    <dgm:cxn modelId="{90255438-57EE-421E-9B46-F310DC996B56}" type="presParOf" srcId="{B00D1DFC-7F9C-4E65-986A-301B7EA4BE9C}" destId="{B895ADCD-EA73-4FF8-823C-D9F8A66512FE}" srcOrd="1" destOrd="0" presId="urn:microsoft.com/office/officeart/2005/8/layout/vList5"/>
    <dgm:cxn modelId="{4A2CF224-24A3-406A-AB1B-F994C545A9A1}" type="presParOf" srcId="{46DF9E6F-2027-4A1D-BC96-83A2CF6DEDE5}" destId="{C810856C-61E9-4212-8730-6E4D0ED4ACEF}" srcOrd="1" destOrd="0" presId="urn:microsoft.com/office/officeart/2005/8/layout/vList5"/>
    <dgm:cxn modelId="{C4B37AEF-E33B-4AB2-AF74-CCAFF1744E3A}" type="presParOf" srcId="{46DF9E6F-2027-4A1D-BC96-83A2CF6DEDE5}" destId="{1FDCBD75-2D2E-4463-B651-493467400A7E}" srcOrd="2" destOrd="0" presId="urn:microsoft.com/office/officeart/2005/8/layout/vList5"/>
    <dgm:cxn modelId="{6CBE2159-6767-4D6C-BECE-7188828C310E}" type="presParOf" srcId="{1FDCBD75-2D2E-4463-B651-493467400A7E}" destId="{039A4411-D22F-47FA-9A94-46B3757745D8}" srcOrd="0" destOrd="0" presId="urn:microsoft.com/office/officeart/2005/8/layout/vList5"/>
    <dgm:cxn modelId="{CE1DAC80-5A4E-4C50-B5B5-F181EE8A0B68}" type="presParOf" srcId="{1FDCBD75-2D2E-4463-B651-493467400A7E}" destId="{DCFC37BD-2A29-4F02-8344-A33E781801CB}" srcOrd="1" destOrd="0" presId="urn:microsoft.com/office/officeart/2005/8/layout/vList5"/>
    <dgm:cxn modelId="{42257124-4418-4FB6-BB79-620228BFE86B}" type="presParOf" srcId="{46DF9E6F-2027-4A1D-BC96-83A2CF6DEDE5}" destId="{4E99F023-2A2A-4D53-81E4-517AD6B5975E}" srcOrd="3" destOrd="0" presId="urn:microsoft.com/office/officeart/2005/8/layout/vList5"/>
    <dgm:cxn modelId="{8678BA82-E9B3-4ACA-8DBB-C0C9D180C080}" type="presParOf" srcId="{46DF9E6F-2027-4A1D-BC96-83A2CF6DEDE5}" destId="{22CCF092-9F29-4398-9E1D-C72EEC8315E8}" srcOrd="4" destOrd="0" presId="urn:microsoft.com/office/officeart/2005/8/layout/vList5"/>
    <dgm:cxn modelId="{BE5474E8-0262-4452-987D-5AECB148C1DF}" type="presParOf" srcId="{22CCF092-9F29-4398-9E1D-C72EEC8315E8}" destId="{7585F882-55F0-4178-92CD-A447CFB6D055}" srcOrd="0" destOrd="0" presId="urn:microsoft.com/office/officeart/2005/8/layout/vList5"/>
    <dgm:cxn modelId="{6534D6D3-A4F2-4DD5-A7D1-815E733AE1AA}" type="presParOf" srcId="{22CCF092-9F29-4398-9E1D-C72EEC8315E8}" destId="{BCC6D6DB-0A94-474F-B1D2-97C59165708E}" srcOrd="1" destOrd="0" presId="urn:microsoft.com/office/officeart/2005/8/layout/vList5"/>
    <dgm:cxn modelId="{9ED32B48-0ECA-469C-B65E-788D34B67135}" type="presParOf" srcId="{46DF9E6F-2027-4A1D-BC96-83A2CF6DEDE5}" destId="{70D94D71-7862-471D-93EA-414565893D3B}" srcOrd="5" destOrd="0" presId="urn:microsoft.com/office/officeart/2005/8/layout/vList5"/>
    <dgm:cxn modelId="{34732C9D-DFF4-4602-BA49-B4AC793DCB1F}" type="presParOf" srcId="{46DF9E6F-2027-4A1D-BC96-83A2CF6DEDE5}" destId="{27A0728F-87C2-497D-AFAA-FA2637711232}" srcOrd="6" destOrd="0" presId="urn:microsoft.com/office/officeart/2005/8/layout/vList5"/>
    <dgm:cxn modelId="{33A1EFD1-E5D8-45AD-8B18-EEBBF2A605F3}" type="presParOf" srcId="{27A0728F-87C2-497D-AFAA-FA2637711232}" destId="{3C3EE85C-A333-4A38-BBF7-36D03D806886}" srcOrd="0" destOrd="0" presId="urn:microsoft.com/office/officeart/2005/8/layout/vList5"/>
    <dgm:cxn modelId="{BFC26B55-7BA3-4583-A713-7A94CC187735}" type="presParOf" srcId="{27A0728F-87C2-497D-AFAA-FA2637711232}" destId="{A6BF4243-8DA0-4A57-BBAF-4BD71D9E6A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5ADCD-EA73-4FF8-823C-D9F8A66512FE}">
      <dsp:nvSpPr>
        <dsp:cNvPr id="0" name=""/>
        <dsp:cNvSpPr/>
      </dsp:nvSpPr>
      <dsp:spPr>
        <a:xfrm rot="5400000">
          <a:off x="6072307" y="-2448179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Conceitos básicos de orientação a objetos em programação.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Introdução a aplicações orientadas a objetos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Uma visão de game em programação orientada a objeto</a:t>
          </a:r>
        </a:p>
      </dsp:txBody>
      <dsp:txXfrm rot="-5400000">
        <a:off x="3490976" y="184092"/>
        <a:ext cx="6155239" cy="941636"/>
      </dsp:txXfrm>
    </dsp:sp>
    <dsp:sp modelId="{10DE05F8-B16A-402E-B23F-414C41DCDA8D}">
      <dsp:nvSpPr>
        <dsp:cNvPr id="0" name=""/>
        <dsp:cNvSpPr/>
      </dsp:nvSpPr>
      <dsp:spPr>
        <a:xfrm>
          <a:off x="0" y="2711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1 Conceitos do desenvolvimento orientação a objetos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</a:t>
          </a:r>
        </a:p>
      </dsp:txBody>
      <dsp:txXfrm>
        <a:off x="63675" y="66386"/>
        <a:ext cx="3363626" cy="1177045"/>
      </dsp:txXfrm>
    </dsp:sp>
    <dsp:sp modelId="{DCFC37BD-2A29-4F02-8344-A33E781801CB}">
      <dsp:nvSpPr>
        <dsp:cNvPr id="0" name=""/>
        <dsp:cNvSpPr/>
      </dsp:nvSpPr>
      <dsp:spPr>
        <a:xfrm rot="5400000">
          <a:off x="6072307" y="-1078564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Construtores de sobrecarga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Estruturas de decisão, controle e repetição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Reutilização de classes</a:t>
          </a:r>
        </a:p>
      </dsp:txBody>
      <dsp:txXfrm rot="-5400000">
        <a:off x="3490976" y="1553707"/>
        <a:ext cx="6155239" cy="941636"/>
      </dsp:txXfrm>
    </dsp:sp>
    <dsp:sp modelId="{039A4411-D22F-47FA-9A94-46B3757745D8}">
      <dsp:nvSpPr>
        <dsp:cNvPr id="0" name=""/>
        <dsp:cNvSpPr/>
      </dsp:nvSpPr>
      <dsp:spPr>
        <a:xfrm>
          <a:off x="0" y="1372327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2 Estruturas do desenvolvimento </a:t>
          </a:r>
          <a:r>
            <a:rPr lang="pt-BR" sz="1800" kern="1200" dirty="0" err="1"/>
            <a:t>orientato</a:t>
          </a:r>
          <a:r>
            <a:rPr lang="pt-BR" sz="1800" kern="1200" dirty="0"/>
            <a:t> a objetos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</a:t>
          </a:r>
        </a:p>
      </dsp:txBody>
      <dsp:txXfrm>
        <a:off x="63675" y="1436002"/>
        <a:ext cx="3363626" cy="1177045"/>
      </dsp:txXfrm>
    </dsp:sp>
    <dsp:sp modelId="{BCC6D6DB-0A94-474F-B1D2-97C59165708E}">
      <dsp:nvSpPr>
        <dsp:cNvPr id="0" name=""/>
        <dsp:cNvSpPr/>
      </dsp:nvSpPr>
      <dsp:spPr>
        <a:xfrm rot="5400000">
          <a:off x="6072307" y="291051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Tratamento de exceções e uso de classes abstratas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Definição e uso de interfaces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Desenvolvimento de interfaces gráficas</a:t>
          </a:r>
        </a:p>
      </dsp:txBody>
      <dsp:txXfrm rot="-5400000">
        <a:off x="3490976" y="2923322"/>
        <a:ext cx="6155239" cy="941636"/>
      </dsp:txXfrm>
    </dsp:sp>
    <dsp:sp modelId="{7585F882-55F0-4178-92CD-A447CFB6D055}">
      <dsp:nvSpPr>
        <dsp:cNvPr id="0" name=""/>
        <dsp:cNvSpPr/>
      </dsp:nvSpPr>
      <dsp:spPr>
        <a:xfrm>
          <a:off x="0" y="2741943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3 Desenvolvimento de classes abstratas, exceções e interfaces orientada a objetos </a:t>
          </a:r>
        </a:p>
      </dsp:txBody>
      <dsp:txXfrm>
        <a:off x="63675" y="2805618"/>
        <a:ext cx="3363626" cy="1177045"/>
      </dsp:txXfrm>
    </dsp:sp>
    <dsp:sp modelId="{A6BF4243-8DA0-4A57-BBAF-4BD71D9E6A02}">
      <dsp:nvSpPr>
        <dsp:cNvPr id="0" name=""/>
        <dsp:cNvSpPr/>
      </dsp:nvSpPr>
      <dsp:spPr>
        <a:xfrm rot="5400000">
          <a:off x="6072307" y="1660667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</a:t>
          </a:r>
          <a:r>
            <a:rPr lang="pt-BR" sz="1600" kern="1200" dirty="0" err="1"/>
            <a:t>Arrays</a:t>
          </a:r>
          <a:r>
            <a:rPr lang="pt-BR" sz="1600" kern="1200" dirty="0"/>
            <a:t> e </a:t>
          </a:r>
          <a:r>
            <a:rPr lang="pt-BR" sz="1600" kern="1200" dirty="0" err="1"/>
            <a:t>strings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Banco de dados relacional e </a:t>
          </a:r>
          <a:r>
            <a:rPr lang="pt-BR" sz="1600" kern="1200" dirty="0" err="1"/>
            <a:t>NoSQL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Programação em JAVA usando THREADS</a:t>
          </a:r>
        </a:p>
      </dsp:txBody>
      <dsp:txXfrm rot="-5400000">
        <a:off x="3490976" y="4292938"/>
        <a:ext cx="6155239" cy="941636"/>
      </dsp:txXfrm>
    </dsp:sp>
    <dsp:sp modelId="{3C3EE85C-A333-4A38-BBF7-36D03D806886}">
      <dsp:nvSpPr>
        <dsp:cNvPr id="0" name=""/>
        <dsp:cNvSpPr/>
      </dsp:nvSpPr>
      <dsp:spPr>
        <a:xfrm>
          <a:off x="0" y="4111559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4 Aplicações orientada a objetos </a:t>
          </a:r>
        </a:p>
      </dsp:txBody>
      <dsp:txXfrm>
        <a:off x="63675" y="4175234"/>
        <a:ext cx="3363626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Encontro</a:t>
            </a:r>
          </a:p>
        </p:txBody>
      </p:sp>
      <p:pic>
        <p:nvPicPr>
          <p:cNvPr id="1026" name="Picture 2" descr="Anhanguera Campinas Ouro Verde - YouTube">
            <a:extLst>
              <a:ext uri="{FF2B5EF4-FFF2-40B4-BE49-F238E27FC236}">
                <a16:creationId xmlns:a16="http://schemas.microsoft.com/office/drawing/2014/main" id="{B544BCBE-6740-87B4-1423-20E723AA4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" y="37842"/>
            <a:ext cx="1844121" cy="18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5FEED9F-C943-2CEE-D5C2-3461438F6EF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044C29-85D2-A14F-6BB1-E1D7C2A3225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B9E8B5A2-AFBD-94F1-4784-37BA40FFE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1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94EE03-6E66-0FF9-E998-644B08DC682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264D17A8-DDD4-6F5B-E800-1814A04AA3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9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2A4064-A21A-F828-6FA4-9675393109CB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E5793D84-2BC5-4F9E-4918-ACF9E31D7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5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9DC1-D871-1AD7-C589-459B55B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72CD99-086E-3D94-D9E5-C811944DA6B9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BD0BC513-F574-FE38-F8DA-72606053F2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6C75D-1710-9EB7-F686-3503E76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176C41B-309C-CF33-4C94-01C7FBBEC67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10BDAA3E-CC11-7D53-6D69-56A4BC7F9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C3D4A-EA0E-6E54-99D5-0C91A850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FE4E38-3C13-B7FB-62D6-F5C39BA26C4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B65F9B5B-0E50-8E05-12A5-638D8795A8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244F43-CB48-6C8B-DBC2-51BDD3613D61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2046ED58-CB90-C61E-CF18-8D330EEE0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2A62B1-39F8-C21D-8C52-FFF10F9E7242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4EC1F88A-AAC6-4869-B0B2-94F412C34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3A1312-F289-9015-80B5-3A7E0832F6C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95FC1A07-0397-6644-1B2D-33ACB51E8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B897EC-EC89-3420-E1E8-AEFCFF267923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Anhanguera Campinas Ouro Verde - YouTube">
            <a:extLst>
              <a:ext uri="{FF2B5EF4-FFF2-40B4-BE49-F238E27FC236}">
                <a16:creationId xmlns:a16="http://schemas.microsoft.com/office/drawing/2014/main" id="{7A4A197B-ECA3-67D9-665D-4DA72E3DF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827AA2F-2C78-52BE-8C4A-15986EF16E0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D71F18-E3D1-2F90-7395-442691E9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875C23C9-C1B3-4344-26C1-2C55B0A1DF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5C21A3-E90C-6D68-EFBD-3B7419CA9C2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Anhanguera Campinas Ouro Verde - YouTube">
            <a:extLst>
              <a:ext uri="{FF2B5EF4-FFF2-40B4-BE49-F238E27FC236}">
                <a16:creationId xmlns:a16="http://schemas.microsoft.com/office/drawing/2014/main" id="{F92C7523-D70C-12A7-1830-00770BFD5A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331444-7317-F5AF-5003-138844E80970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CF9EA994-D892-6F6C-9B6E-6D9D2433E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4C55-F32B-4432-9C16-2395E37A544A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3CA-436C-4BA8-BFD8-7C6CDA50D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D2846-05B7-E606-9270-FD8CF1EAC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Orientada a Objetos</a:t>
            </a:r>
            <a:br>
              <a:rPr lang="pt-BR" dirty="0"/>
            </a:br>
            <a:r>
              <a:rPr lang="pt-BR" sz="3600" dirty="0"/>
              <a:t>Professor:  Simone Tatiane do Canto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65FB9-D8D0-E9FE-8780-6669A4275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57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Encontro</a:t>
            </a:r>
            <a:r>
              <a:rPr lang="pt-BR" dirty="0"/>
              <a:t> : 01</a:t>
            </a:r>
          </a:p>
          <a:p>
            <a:pPr algn="l"/>
            <a:r>
              <a:rPr lang="pt-BR" b="1" dirty="0"/>
              <a:t>Objetivos da aula</a:t>
            </a:r>
            <a:endParaRPr lang="pt-BR" dirty="0"/>
          </a:p>
          <a:p>
            <a:pPr marL="800100" lvl="1" indent="-342900" algn="l">
              <a:lnSpc>
                <a:spcPct val="100000"/>
              </a:lnSpc>
              <a:buFont typeface="+mj-lt"/>
              <a:buAutoNum type="arabicPeriod"/>
            </a:pPr>
            <a:r>
              <a:rPr lang="pt-BR" sz="1800" b="1" dirty="0">
                <a:latin typeface="Calibri,Bold"/>
              </a:rPr>
              <a:t>Apresentação da disciplina</a:t>
            </a:r>
          </a:p>
          <a:p>
            <a:pPr marL="800100" lvl="1" indent="-342900" algn="l">
              <a:lnSpc>
                <a:spcPct val="100000"/>
              </a:lnSpc>
              <a:buFont typeface="+mj-lt"/>
              <a:buAutoNum type="arabicPeriod"/>
            </a:pPr>
            <a:r>
              <a:rPr lang="pt-BR" sz="1800" b="1" dirty="0">
                <a:latin typeface="Calibri,Bold"/>
              </a:rPr>
              <a:t>CONCEITOS DO DESENVOLVIMENTO ORIENTADO A OBJETOS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AA0B04-2818-01CF-F4FB-EA19A050640C}"/>
              </a:ext>
            </a:extLst>
          </p:cNvPr>
          <p:cNvSpPr/>
          <p:nvPr/>
        </p:nvSpPr>
        <p:spPr>
          <a:xfrm>
            <a:off x="0" y="6429023"/>
            <a:ext cx="12192000" cy="428977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1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C96A995-BE9B-CE5A-A2CD-E0FA45B6E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3715"/>
              </p:ext>
            </p:extLst>
          </p:nvPr>
        </p:nvGraphicFramePr>
        <p:xfrm>
          <a:off x="397267" y="987058"/>
          <a:ext cx="11397466" cy="256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065">
                  <a:extLst>
                    <a:ext uri="{9D8B030D-6E8A-4147-A177-3AD203B41FA5}">
                      <a16:colId xmlns:a16="http://schemas.microsoft.com/office/drawing/2014/main" val="328094587"/>
                    </a:ext>
                  </a:extLst>
                </a:gridCol>
                <a:gridCol w="2006945">
                  <a:extLst>
                    <a:ext uri="{9D8B030D-6E8A-4147-A177-3AD203B41FA5}">
                      <a16:colId xmlns:a16="http://schemas.microsoft.com/office/drawing/2014/main" val="3773559805"/>
                    </a:ext>
                  </a:extLst>
                </a:gridCol>
                <a:gridCol w="2167996">
                  <a:extLst>
                    <a:ext uri="{9D8B030D-6E8A-4147-A177-3AD203B41FA5}">
                      <a16:colId xmlns:a16="http://schemas.microsoft.com/office/drawing/2014/main" val="3812103387"/>
                    </a:ext>
                  </a:extLst>
                </a:gridCol>
                <a:gridCol w="2700704">
                  <a:extLst>
                    <a:ext uri="{9D8B030D-6E8A-4147-A177-3AD203B41FA5}">
                      <a16:colId xmlns:a16="http://schemas.microsoft.com/office/drawing/2014/main" val="1511613174"/>
                    </a:ext>
                  </a:extLst>
                </a:gridCol>
                <a:gridCol w="2861756">
                  <a:extLst>
                    <a:ext uri="{9D8B030D-6E8A-4147-A177-3AD203B41FA5}">
                      <a16:colId xmlns:a16="http://schemas.microsoft.com/office/drawing/2014/main" val="3179952845"/>
                    </a:ext>
                  </a:extLst>
                </a:gridCol>
              </a:tblGrid>
              <a:tr h="64015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Disciplina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Avaliação</a:t>
                      </a:r>
                      <a:r>
                        <a:rPr lang="pt-BR" baseline="0" dirty="0"/>
                        <a:t> Oficial </a:t>
                      </a:r>
                    </a:p>
                    <a:p>
                      <a:pPr algn="ctr"/>
                      <a:r>
                        <a:rPr lang="pt-BR" baseline="0" dirty="0"/>
                        <a:t>1 Bimestre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Avaliação</a:t>
                      </a:r>
                      <a:r>
                        <a:rPr lang="pt-BR" baseline="0" dirty="0"/>
                        <a:t> Oficial </a:t>
                      </a:r>
                    </a:p>
                    <a:p>
                      <a:pPr algn="ctr"/>
                      <a:r>
                        <a:rPr lang="pt-BR" baseline="0" dirty="0"/>
                        <a:t>2 Bimestre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 de Sala</a:t>
                      </a:r>
                    </a:p>
                    <a:p>
                      <a:pPr algn="ctr"/>
                      <a:r>
                        <a:rPr lang="pt-BR" dirty="0"/>
                        <a:t>1</a:t>
                      </a:r>
                      <a:r>
                        <a:rPr lang="pt-BR" baseline="0" dirty="0"/>
                        <a:t> Bimestre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 de Sala</a:t>
                      </a:r>
                    </a:p>
                    <a:p>
                      <a:pPr algn="ctr"/>
                      <a:r>
                        <a:rPr lang="pt-BR" baseline="0" dirty="0"/>
                        <a:t>2 Bimestre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829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Nível 1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 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T1: 1000</a:t>
                      </a:r>
                    </a:p>
                    <a:p>
                      <a:pPr algn="ctr"/>
                      <a:r>
                        <a:rPr lang="pt-BR" dirty="0"/>
                        <a:t>T2: 1000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T1: 1000</a:t>
                      </a:r>
                    </a:p>
                    <a:p>
                      <a:pPr algn="ctr"/>
                      <a:r>
                        <a:rPr lang="pt-BR" dirty="0"/>
                        <a:t>T2: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27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/>
                        <a:t>    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T3: 1000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T3: 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61311"/>
                  </a:ext>
                </a:extLst>
              </a:tr>
              <a:tr h="63197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  <a:r>
                        <a:rPr lang="pt-BR" baseline="0" dirty="0"/>
                        <a:t> 2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T4: 1000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T4: 3500  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28547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8C96F509-6004-B168-6A84-CD26A5D03C39}"/>
              </a:ext>
            </a:extLst>
          </p:cNvPr>
          <p:cNvSpPr txBox="1"/>
          <p:nvPr/>
        </p:nvSpPr>
        <p:spPr>
          <a:xfrm>
            <a:off x="397267" y="3640562"/>
            <a:ext cx="5404075" cy="2862322"/>
          </a:xfrm>
          <a:prstGeom prst="rect">
            <a:avLst/>
          </a:prstGeom>
          <a:noFill/>
          <a:ln>
            <a:solidFill>
              <a:srgbClr val="FF5A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/>
              <a:t>Critérios para aprovação:</a:t>
            </a:r>
          </a:p>
          <a:p>
            <a:r>
              <a:rPr lang="pt-BR" sz="2000" b="1" dirty="0"/>
              <a:t>Média</a:t>
            </a:r>
            <a:r>
              <a:rPr lang="pt-BR" sz="2000" dirty="0"/>
              <a:t> </a:t>
            </a:r>
            <a:r>
              <a:rPr lang="pt-BR" sz="2000" b="1" dirty="0"/>
              <a:t>semestral</a:t>
            </a:r>
            <a:r>
              <a:rPr lang="pt-BR" sz="2000" dirty="0"/>
              <a:t> </a:t>
            </a:r>
            <a:r>
              <a:rPr lang="pt-BR" sz="2000" b="1" dirty="0"/>
              <a:t>maior que 6.000 pontos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Prova Oficial  B1 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Prova Oficial B2 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Ativ. Sala B1 +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Ativ. Sala B2 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Ativ. AVA +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Ativ. Transversais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Mínimo 75% de frequência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864C9F-A636-F5D5-235E-BD795A145B5A}"/>
              </a:ext>
            </a:extLst>
          </p:cNvPr>
          <p:cNvSpPr txBox="1"/>
          <p:nvPr/>
        </p:nvSpPr>
        <p:spPr>
          <a:xfrm rot="10800000" flipV="1">
            <a:off x="5944154" y="3640562"/>
            <a:ext cx="5850577" cy="1015663"/>
          </a:xfrm>
          <a:prstGeom prst="rect">
            <a:avLst/>
          </a:prstGeom>
          <a:noFill/>
          <a:ln>
            <a:solidFill>
              <a:srgbClr val="FF5A00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/>
              <a:t> </a:t>
            </a:r>
            <a:r>
              <a:rPr lang="pt-BR" sz="2000" b="1" dirty="0"/>
              <a:t>Total em provas: </a:t>
            </a:r>
            <a:r>
              <a:rPr lang="pt-BR" sz="2000" dirty="0"/>
              <a:t>Prova Oficial  B1 + Prova Oficial B2</a:t>
            </a:r>
          </a:p>
          <a:p>
            <a:r>
              <a:rPr lang="pt-BR" sz="2000" dirty="0"/>
              <a:t>--Mínimo de 1500 pontos – Nível 1 </a:t>
            </a:r>
          </a:p>
          <a:p>
            <a:r>
              <a:rPr lang="pt-BR" sz="2000" dirty="0"/>
              <a:t>--Mínimo de 2500 pontos – Nível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E8C305-0BCC-231F-EA2A-4A0335E233E3}"/>
              </a:ext>
            </a:extLst>
          </p:cNvPr>
          <p:cNvSpPr txBox="1"/>
          <p:nvPr/>
        </p:nvSpPr>
        <p:spPr>
          <a:xfrm rot="10800000" flipV="1">
            <a:off x="5944154" y="4871668"/>
            <a:ext cx="5850575" cy="1631216"/>
          </a:xfrm>
          <a:prstGeom prst="rect">
            <a:avLst/>
          </a:prstGeom>
          <a:noFill/>
          <a:ln>
            <a:solidFill>
              <a:srgbClr val="FF5A00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Recuperação:</a:t>
            </a:r>
          </a:p>
          <a:p>
            <a:r>
              <a:rPr lang="pt-BR" sz="2000" dirty="0"/>
              <a:t>Se </a:t>
            </a:r>
            <a:r>
              <a:rPr lang="pt-BR" sz="2000" b="1" dirty="0"/>
              <a:t>perder</a:t>
            </a:r>
            <a:r>
              <a:rPr lang="pt-BR" sz="2000" dirty="0"/>
              <a:t> a prova, faz prova de 2ª chamada</a:t>
            </a:r>
          </a:p>
          <a:p>
            <a:r>
              <a:rPr lang="pt-BR" sz="2000" dirty="0"/>
              <a:t>*B1 = 1000 pontos / *B2 = 4000 pontos</a:t>
            </a:r>
          </a:p>
          <a:p>
            <a:r>
              <a:rPr lang="pt-BR" sz="2000" dirty="0"/>
              <a:t>Se não conseguiu a pontuação mínima, faz prova de exame valendo 5000 pontos</a:t>
            </a:r>
            <a:endParaRPr lang="pt-BR" sz="1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F313D8C-1E85-C93D-B0E5-5DE97293C3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Critérios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211567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905964-18FE-C5D9-D4C9-979FF277B3B2}"/>
              </a:ext>
            </a:extLst>
          </p:cNvPr>
          <p:cNvSpPr txBox="1">
            <a:spLocks/>
          </p:cNvSpPr>
          <p:nvPr/>
        </p:nvSpPr>
        <p:spPr>
          <a:xfrm>
            <a:off x="2610729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/>
              <a:t>Ementa da disciplina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47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D1F1F-E76D-1A17-D888-B54AED1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8" y="2484158"/>
            <a:ext cx="332985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Unidade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Ensino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3B417F-51A6-56D7-E25E-7FE9879D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11" y="646669"/>
            <a:ext cx="903096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D1F1F-E76D-1A17-D888-B54AED1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134060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Unidade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Ensino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434475-1CE9-55B2-E9D2-918536EC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05" y="635430"/>
            <a:ext cx="905001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6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D1F1F-E76D-1A17-D888-B54AED1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78" y="2148128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Unidade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Ensino 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490A7C-4EC9-1110-956F-EF8E93FE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06" y="736373"/>
            <a:ext cx="9097645" cy="6192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CF9DF9-AFF9-5B1D-31CE-2FB451E8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006" y="1298268"/>
            <a:ext cx="9126224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D1F1F-E76D-1A17-D888-B54AED1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2" y="1892404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Unidade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Ensino 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C6BA57-2388-A41D-7794-B8AE995C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11" y="524796"/>
            <a:ext cx="9135750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7B4A1-7220-1E64-2031-1D67E621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FF98B-7E14-71AB-48C0-A5DA5658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https://github.com/simoneCanto/LOO_1_Anhanguera</a:t>
            </a:r>
          </a:p>
        </p:txBody>
      </p:sp>
    </p:spTree>
    <p:extLst>
      <p:ext uri="{BB962C8B-B14F-4D97-AF65-F5344CB8AC3E}">
        <p14:creationId xmlns:p14="http://schemas.microsoft.com/office/powerpoint/2010/main" val="9260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7B9C1-AA0E-CD9A-FFB2-82E249E2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1. Introdução à Programação Orientada a Objetos</a:t>
            </a:r>
          </a:p>
        </p:txBody>
      </p:sp>
      <p:pic>
        <p:nvPicPr>
          <p:cNvPr id="2050" name="Picture 2" descr="Linguagem C# - Criando Classes e Objetos">
            <a:extLst>
              <a:ext uri="{FF2B5EF4-FFF2-40B4-BE49-F238E27FC236}">
                <a16:creationId xmlns:a16="http://schemas.microsoft.com/office/drawing/2014/main" id="{042DAAC6-7BF4-A6B0-B998-7C0B31EC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6983" y="1825625"/>
            <a:ext cx="8058033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2754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2EA2C-7F35-907B-5458-6359CA96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1159782"/>
            <a:ext cx="3907971" cy="1325563"/>
          </a:xfrm>
        </p:spPr>
        <p:txBody>
          <a:bodyPr/>
          <a:lstStyle/>
          <a:p>
            <a:r>
              <a:rPr lang="pt-BR" dirty="0"/>
              <a:t>Instancia e atributos</a:t>
            </a:r>
          </a:p>
        </p:txBody>
      </p:sp>
      <p:pic>
        <p:nvPicPr>
          <p:cNvPr id="3074" name="Picture 2" descr="3.1 orientação objetos | PPT">
            <a:extLst>
              <a:ext uri="{FF2B5EF4-FFF2-40B4-BE49-F238E27FC236}">
                <a16:creationId xmlns:a16="http://schemas.microsoft.com/office/drawing/2014/main" id="{85B35DFE-755D-2F88-DB9C-D47BA11A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3" y="250599"/>
            <a:ext cx="5823858" cy="364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FD4D5D-3C7E-299C-E017-C58EAA5D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5" y="4170315"/>
            <a:ext cx="10341429" cy="23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F41F6-3A86-5DD0-559D-FB6C48C3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Ambiente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687BE-999C-B78B-12AC-02D88C0A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 de programação em Java online jdoodle.com.</a:t>
            </a:r>
            <a:br>
              <a:rPr lang="pt-BR" dirty="0"/>
            </a:br>
            <a:r>
              <a:rPr lang="pt-BR" dirty="0"/>
              <a:t>https://www.jdoodle.com/online-java-compiler</a:t>
            </a:r>
          </a:p>
          <a:p>
            <a:pPr marL="0" indent="0">
              <a:buNone/>
            </a:pPr>
            <a:r>
              <a:rPr lang="pt-BR" dirty="0"/>
              <a:t>Vantagens:</a:t>
            </a:r>
          </a:p>
          <a:p>
            <a:r>
              <a:rPr lang="pt-BR" dirty="0"/>
              <a:t>Não há necessidade de instalação de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código pode ser testado diretamente no navegador.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Permite a execução de pequenos projetos rapidamente.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95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281064-7DE4-00A8-2568-68B196A8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sabia que temos um Instagram?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CFACC40-BE65-94F8-34A6-7227165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1481"/>
          <a:stretch/>
        </p:blipFill>
        <p:spPr>
          <a:xfrm>
            <a:off x="996950" y="1231900"/>
            <a:ext cx="3086100" cy="5384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BBD791-0DDC-560F-1AC1-F6E05FE5C9A9}"/>
              </a:ext>
            </a:extLst>
          </p:cNvPr>
          <p:cNvSpPr txBox="1"/>
          <p:nvPr/>
        </p:nvSpPr>
        <p:spPr>
          <a:xfrm>
            <a:off x="4584700" y="2603500"/>
            <a:ext cx="7607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@fac4ouroverde</a:t>
            </a:r>
          </a:p>
          <a:p>
            <a:endParaRPr lang="pt-BR" sz="3600" dirty="0"/>
          </a:p>
          <a:p>
            <a:r>
              <a:rPr lang="pt-BR" sz="3600" dirty="0"/>
              <a:t>Que tal nos seguir e marcar aquela aula sensacional que você teve?</a:t>
            </a:r>
          </a:p>
        </p:txBody>
      </p:sp>
    </p:spTree>
    <p:extLst>
      <p:ext uri="{BB962C8B-B14F-4D97-AF65-F5344CB8AC3E}">
        <p14:creationId xmlns:p14="http://schemas.microsoft.com/office/powerpoint/2010/main" val="149379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537CAC9-1E6B-206C-2ECA-D247D8D1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7" y="0"/>
            <a:ext cx="11984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1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DE235F0-B4D4-BC9F-97D5-D612002A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47153"/>
            <a:ext cx="11726912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34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944F60-E9A4-3ECB-B646-D6AB86AA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41" y="68263"/>
            <a:ext cx="8855442" cy="650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956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F114C-5B5C-C10C-320C-BF139DF8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Configurar o Projeto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B5E901-1156-D501-3BDA-A1D27892D3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4163"/>
            <a:ext cx="1105302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-se de que "Java" está selecionado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linguagem.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nome do projeto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gerado automaticamente, mas você pode alterá-lo 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Escolha a versão do JDK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(já está no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JDK 21.0.0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que é uma versão recente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recomendada).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 de projeto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deixe "Fila única"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selecionada (ideal para códigos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pequenos e simples).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 seção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"Como você gostaria de configurar seu projeto?"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selecione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"Projeto Vazio"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começar do zero. </a:t>
            </a:r>
          </a:p>
        </p:txBody>
      </p:sp>
    </p:spTree>
    <p:extLst>
      <p:ext uri="{BB962C8B-B14F-4D97-AF65-F5344CB8AC3E}">
        <p14:creationId xmlns:p14="http://schemas.microsoft.com/office/powerpoint/2010/main" val="195023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B6DA5-5D7A-6D6D-3855-AA993441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2: Criar o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656B9-8542-8D14-C4B4-B569C738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889"/>
          </a:xfrm>
        </p:spPr>
        <p:txBody>
          <a:bodyPr/>
          <a:lstStyle/>
          <a:p>
            <a:r>
              <a:rPr lang="pt-BR" dirty="0"/>
              <a:t>Clique no botão </a:t>
            </a:r>
            <a:r>
              <a:rPr lang="pt-BR" b="1" dirty="0"/>
              <a:t>"Comece a codificar"</a:t>
            </a:r>
            <a:r>
              <a:rPr lang="pt-BR" dirty="0"/>
              <a:t> 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6CE9EC-4159-80B6-9F2F-6346C1FECCB4}"/>
              </a:ext>
            </a:extLst>
          </p:cNvPr>
          <p:cNvSpPr txBox="1">
            <a:spLocks/>
          </p:cNvSpPr>
          <p:nvPr/>
        </p:nvSpPr>
        <p:spPr>
          <a:xfrm>
            <a:off x="838200" y="2629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Passo 3: Inserir o Código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147AEDC-6D7F-9CF0-418B-2488B0B50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5603"/>
            <a:ext cx="988187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editor que abrir,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apague qualquer código padrão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já esteja lá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400" dirty="0">
                <a:latin typeface="Arial" panose="020B0604020202020204" pitchFamily="34" charset="0"/>
              </a:rPr>
              <a:t>Inicie sua programação.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1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66F54-DC09-C268-0758-27985097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3. Prática: Criando uma Classe "Animal"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96664-1759-2F93-EF56-D605D7B84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6246" y="1937656"/>
            <a:ext cx="3820886" cy="3999979"/>
          </a:xfrm>
        </p:spPr>
        <p:txBody>
          <a:bodyPr>
            <a:normAutofit/>
          </a:bodyPr>
          <a:lstStyle/>
          <a:p>
            <a:r>
              <a:rPr lang="pt-BR" sz="2000" dirty="0"/>
              <a:t>Agora vamos construir um programa em Java seguindo este </a:t>
            </a:r>
            <a:r>
              <a:rPr lang="pt-BR" sz="2000" b="1" dirty="0"/>
              <a:t>passo a passo</a:t>
            </a:r>
            <a:r>
              <a:rPr lang="pt-BR" sz="2000" dirty="0"/>
              <a:t> :</a:t>
            </a:r>
          </a:p>
          <a:p>
            <a:r>
              <a:rPr lang="pt-BR" sz="2000" b="1" dirty="0"/>
              <a:t>Checklist da Atividade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7DB1EF-133D-FE04-DD8C-66ABF0FB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68" y="1690688"/>
            <a:ext cx="764424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51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3C08D-2154-B987-9806-57F9436B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Código Base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D41C48-FA75-8651-274D-1D182452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4" y="1337328"/>
            <a:ext cx="6041572" cy="5133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8024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5798EB5-B26D-6554-68D9-ED729550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590906"/>
            <a:ext cx="10169212" cy="56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54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BB9C4C-20F3-D4B5-C38E-CF9D21D8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320828"/>
            <a:ext cx="7311957" cy="606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90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31AABB-FB8F-2DA8-2118-39213400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3" y="368927"/>
            <a:ext cx="7983474" cy="58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7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4B0784-AB88-F0CF-DE3E-44708E33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QR code com mapa de sala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57575863-9EE3-952F-A009-D3EF66057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94" y="280586"/>
            <a:ext cx="4455005" cy="62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37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7F48A6C-0B48-4A78-8CE6-065FA675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82" y="2013857"/>
            <a:ext cx="995858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11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5EAA9-F3D0-3C14-E4AC-7AECA337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Testando o Código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0D5789-36F1-DEA8-EF97-9D50757DA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7122"/>
            <a:ext cx="68177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 no botão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executar.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a saída no terminal. </a:t>
            </a:r>
          </a:p>
        </p:txBody>
      </p:sp>
    </p:spTree>
    <p:extLst>
      <p:ext uri="{BB962C8B-B14F-4D97-AF65-F5344CB8AC3E}">
        <p14:creationId xmlns:p14="http://schemas.microsoft.com/office/powerpoint/2010/main" val="2647451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BB580-91BE-69FE-129D-2A85C45F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Conferir a 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14E72-446A-3E70-48DF-8BE5BC3E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tudo estiver certo, o terminal mostrará:</a:t>
            </a:r>
          </a:p>
        </p:txBody>
      </p:sp>
    </p:spTree>
    <p:extLst>
      <p:ext uri="{BB962C8B-B14F-4D97-AF65-F5344CB8AC3E}">
        <p14:creationId xmlns:p14="http://schemas.microsoft.com/office/powerpoint/2010/main" val="3215832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3FCE84D3-1EA3-E468-3BE7-D80FCCE1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40" y="68263"/>
            <a:ext cx="5763845" cy="650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8485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42A32-ACEF-BFDC-C3C6-BA14B4D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6. Desafios Extras</a:t>
            </a:r>
            <a:br>
              <a:rPr lang="pt-BR" dirty="0"/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8D7240-55EB-BD80-A73B-6D17BEE50E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3223"/>
            <a:ext cx="1110111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aprimorar o aprendizado: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Crie um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novo método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dentro da classe Animal, por exemplo: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método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emitirSom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que imprime algo diferente para cada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Modifique o programa para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solicitar entrada do usuário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definir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atributos dinamicamente.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Crie uma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nova classe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como Dono, e relacione-la com Animal.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01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13B97-5637-43EE-1887-3C93454D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Entrega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06D73-5677-F0F9-1455-98210A6F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7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11104-CEB1-E332-020E-B6B3FD46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Aula: Programação Orientada a Objetos com Java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D3829C-05EC-C92E-5928-F05F46149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7280"/>
            <a:ext cx="1094106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Objetivos da Aula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Compreender os conceitos básicos da Programação Orientada a Objetos (POO).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Aprender a criar classes, atributos e métodos em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Desenvolver um código prático modelando uma classe Animal.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Executar e testar o aplicativo em um ambiente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6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8692D98-1BF3-AF13-0670-CB379387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322107"/>
            <a:ext cx="8878731" cy="606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47EF31C-5819-B28D-8075-94A4702C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95" y="313515"/>
            <a:ext cx="7751299" cy="623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1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9DBC8-9C52-3CB3-F0CB-39FCA217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D99F379-1E3A-63B8-1A9B-9753575A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25" y="1324951"/>
            <a:ext cx="6674749" cy="50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4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F7F7A5-827E-C05F-1E0C-1243D11A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07" y="752217"/>
            <a:ext cx="10584986" cy="56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D5A67-9D7A-9F45-C18E-D4A49144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 Importantes</a:t>
            </a:r>
          </a:p>
        </p:txBody>
      </p:sp>
      <p:pic>
        <p:nvPicPr>
          <p:cNvPr id="2050" name="Picture 2" descr="Ponto de exclamação no triângulo amarelo sinal de atenção símbolo de  cuidado | Vetor Premium">
            <a:extLst>
              <a:ext uri="{FF2B5EF4-FFF2-40B4-BE49-F238E27FC236}">
                <a16:creationId xmlns:a16="http://schemas.microsoft.com/office/drawing/2014/main" id="{27FB9A7B-8192-FFC9-30F5-13B3A12CB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" y="676472"/>
            <a:ext cx="768703" cy="6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CEDC7AD-50E6-6F5D-3709-6A116E50F1CB}"/>
              </a:ext>
            </a:extLst>
          </p:cNvPr>
          <p:cNvSpPr/>
          <p:nvPr/>
        </p:nvSpPr>
        <p:spPr>
          <a:xfrm>
            <a:off x="2775858" y="1690687"/>
            <a:ext cx="2286000" cy="1030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B1</a:t>
            </a:r>
            <a:br>
              <a:rPr lang="pt-BR" dirty="0"/>
            </a:br>
            <a:r>
              <a:rPr lang="pt-BR" dirty="0"/>
              <a:t>07/04/2025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CE8421F-6D87-C8DA-042D-3E68A07E4AF3}"/>
              </a:ext>
            </a:extLst>
          </p:cNvPr>
          <p:cNvSpPr/>
          <p:nvPr/>
        </p:nvSpPr>
        <p:spPr>
          <a:xfrm>
            <a:off x="5965372" y="1690688"/>
            <a:ext cx="2286000" cy="1030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B2</a:t>
            </a:r>
            <a:br>
              <a:rPr lang="pt-BR" dirty="0"/>
            </a:br>
            <a:r>
              <a:rPr lang="pt-BR" dirty="0"/>
              <a:t>02/06/2025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557B84A-90BB-1365-ECBC-FB44D4331EF5}"/>
              </a:ext>
            </a:extLst>
          </p:cNvPr>
          <p:cNvSpPr/>
          <p:nvPr/>
        </p:nvSpPr>
        <p:spPr>
          <a:xfrm>
            <a:off x="2775858" y="2833688"/>
            <a:ext cx="2286000" cy="30010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Trabalhos B1</a:t>
            </a:r>
          </a:p>
          <a:p>
            <a:pPr algn="ctr"/>
            <a:r>
              <a:rPr lang="pt-BR" dirty="0"/>
              <a:t>17/02/2025</a:t>
            </a:r>
          </a:p>
          <a:p>
            <a:pPr algn="ctr"/>
            <a:r>
              <a:rPr lang="pt-BR" dirty="0"/>
              <a:t>24/02/2025</a:t>
            </a:r>
          </a:p>
          <a:p>
            <a:pPr algn="ctr"/>
            <a:r>
              <a:rPr lang="pt-BR" dirty="0"/>
              <a:t>03/03/2025</a:t>
            </a:r>
          </a:p>
          <a:p>
            <a:pPr algn="ctr"/>
            <a:r>
              <a:rPr lang="pt-BR" dirty="0"/>
              <a:t>10/03/2025</a:t>
            </a:r>
          </a:p>
          <a:p>
            <a:pPr algn="ctr"/>
            <a:r>
              <a:rPr lang="pt-BR" dirty="0"/>
              <a:t>17/03/2025</a:t>
            </a:r>
          </a:p>
          <a:p>
            <a:pPr algn="ctr"/>
            <a:r>
              <a:rPr lang="pt-BR" dirty="0"/>
              <a:t>24/03/2025</a:t>
            </a:r>
            <a:br>
              <a:rPr lang="pt-BR" dirty="0"/>
            </a:b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7B6D84-BD81-AB45-5183-145FE33E5075}"/>
              </a:ext>
            </a:extLst>
          </p:cNvPr>
          <p:cNvSpPr/>
          <p:nvPr/>
        </p:nvSpPr>
        <p:spPr>
          <a:xfrm>
            <a:off x="5965372" y="2833688"/>
            <a:ext cx="2286000" cy="30010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Trabalhos B2</a:t>
            </a:r>
          </a:p>
          <a:p>
            <a:pPr algn="ctr"/>
            <a:r>
              <a:rPr lang="pt-BR" dirty="0"/>
              <a:t>14/04/2025</a:t>
            </a:r>
          </a:p>
          <a:p>
            <a:pPr algn="ctr"/>
            <a:r>
              <a:rPr lang="pt-BR" dirty="0"/>
              <a:t>28/04/2025</a:t>
            </a:r>
          </a:p>
          <a:p>
            <a:pPr algn="ctr"/>
            <a:r>
              <a:rPr lang="pt-BR" dirty="0"/>
              <a:t>05/05/2025</a:t>
            </a:r>
          </a:p>
          <a:p>
            <a:pPr algn="ctr"/>
            <a:r>
              <a:rPr lang="pt-BR" dirty="0"/>
              <a:t>12/05/2025</a:t>
            </a:r>
          </a:p>
          <a:p>
            <a:pPr algn="ctr"/>
            <a:r>
              <a:rPr lang="pt-BR" dirty="0"/>
              <a:t>19/05/2025</a:t>
            </a:r>
          </a:p>
          <a:p>
            <a:pPr algn="ctr"/>
            <a:r>
              <a:rPr lang="pt-BR" dirty="0"/>
              <a:t>26/05/2025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52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7CC2E31-3E23-BCE9-3E95-2C1A95FBF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059525"/>
              </p:ext>
            </p:extLst>
          </p:nvPr>
        </p:nvGraphicFramePr>
        <p:xfrm>
          <a:off x="1377244" y="719665"/>
          <a:ext cx="96971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C9983F3-7CF4-F60F-3A22-F617870E75BB}"/>
              </a:ext>
            </a:extLst>
          </p:cNvPr>
          <p:cNvSpPr/>
          <p:nvPr/>
        </p:nvSpPr>
        <p:spPr>
          <a:xfrm>
            <a:off x="485422" y="719666"/>
            <a:ext cx="677333" cy="5418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000" dirty="0"/>
              <a:t>Plano de ensino</a:t>
            </a:r>
          </a:p>
        </p:txBody>
      </p:sp>
    </p:spTree>
    <p:extLst>
      <p:ext uri="{BB962C8B-B14F-4D97-AF65-F5344CB8AC3E}">
        <p14:creationId xmlns:p14="http://schemas.microsoft.com/office/powerpoint/2010/main" val="2527405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790</Words>
  <Application>Microsoft Office PowerPoint</Application>
  <PresentationFormat>Widescreen</PresentationFormat>
  <Paragraphs>153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Calibri,Bold</vt:lpstr>
      <vt:lpstr>Tema do Office</vt:lpstr>
      <vt:lpstr>Linguagem Orientada a Objetos Professor:  Simone Tatiane do Canto</vt:lpstr>
      <vt:lpstr>Você sabia que temos um Instagram?</vt:lpstr>
      <vt:lpstr>QR code com mapa de sala</vt:lpstr>
      <vt:lpstr>Apresentação do PowerPoint</vt:lpstr>
      <vt:lpstr>Apresentação do PowerPoint</vt:lpstr>
      <vt:lpstr>Coordenação</vt:lpstr>
      <vt:lpstr>Apresentação do PowerPoint</vt:lpstr>
      <vt:lpstr>Datas Importantes</vt:lpstr>
      <vt:lpstr>Apresentação do PowerPoint</vt:lpstr>
      <vt:lpstr>Apresentação do PowerPoint</vt:lpstr>
      <vt:lpstr>Apresentação do PowerPoint</vt:lpstr>
      <vt:lpstr>Unidade  de  Ensino 1</vt:lpstr>
      <vt:lpstr> Unidade  de  Ensino 2</vt:lpstr>
      <vt:lpstr>Unidade  de  Ensino 3</vt:lpstr>
      <vt:lpstr>Unidade  de  Ensino 4</vt:lpstr>
      <vt:lpstr>GitHub</vt:lpstr>
      <vt:lpstr>1. Introdução à Programação Orientada a Objetos</vt:lpstr>
      <vt:lpstr>Instancia e atributos</vt:lpstr>
      <vt:lpstr>2. Ambiente de Programação</vt:lpstr>
      <vt:lpstr>Apresentação do PowerPoint</vt:lpstr>
      <vt:lpstr>Apresentação do PowerPoint</vt:lpstr>
      <vt:lpstr>Apresentação do PowerPoint</vt:lpstr>
      <vt:lpstr>Passo 1: Configurar o Projeto</vt:lpstr>
      <vt:lpstr>Passo 2: Criar o Projeto</vt:lpstr>
      <vt:lpstr>3. Prática: Criando uma Classe "Animal"</vt:lpstr>
      <vt:lpstr>Código Base</vt:lpstr>
      <vt:lpstr>Apresentação do PowerPoint</vt:lpstr>
      <vt:lpstr>Apresentação do PowerPoint</vt:lpstr>
      <vt:lpstr>Apresentação do PowerPoint</vt:lpstr>
      <vt:lpstr>Apresentação do PowerPoint</vt:lpstr>
      <vt:lpstr>4. Testando o Código</vt:lpstr>
      <vt:lpstr>5. Conferir a Saída</vt:lpstr>
      <vt:lpstr>Apresentação do PowerPoint</vt:lpstr>
      <vt:lpstr>6. Desafios Extras </vt:lpstr>
      <vt:lpstr>7. Entrega</vt:lpstr>
      <vt:lpstr>Aula: Programação Orientada a Objetos com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Continuada</dc:title>
  <dc:creator>Daniele Eloise Do A S Kobayash</dc:creator>
  <cp:lastModifiedBy>SIMONE CANTO</cp:lastModifiedBy>
  <cp:revision>64</cp:revision>
  <cp:lastPrinted>2022-09-27T00:28:57Z</cp:lastPrinted>
  <dcterms:created xsi:type="dcterms:W3CDTF">2022-09-26T23:41:50Z</dcterms:created>
  <dcterms:modified xsi:type="dcterms:W3CDTF">2025-08-04T16:59:30Z</dcterms:modified>
</cp:coreProperties>
</file>