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8" r:id="rId5"/>
    <p:sldId id="355" r:id="rId6"/>
    <p:sldId id="269" r:id="rId7"/>
    <p:sldId id="356" r:id="rId8"/>
    <p:sldId id="270" r:id="rId9"/>
    <p:sldId id="271" r:id="rId10"/>
    <p:sldId id="259" r:id="rId11"/>
    <p:sldId id="357" r:id="rId12"/>
    <p:sldId id="289" r:id="rId13"/>
    <p:sldId id="290" r:id="rId14"/>
    <p:sldId id="293" r:id="rId15"/>
    <p:sldId id="291" r:id="rId16"/>
    <p:sldId id="382" r:id="rId17"/>
    <p:sldId id="364" r:id="rId18"/>
    <p:sldId id="365" r:id="rId19"/>
    <p:sldId id="366" r:id="rId20"/>
    <p:sldId id="375" r:id="rId21"/>
    <p:sldId id="376" r:id="rId22"/>
    <p:sldId id="377" r:id="rId23"/>
    <p:sldId id="378" r:id="rId24"/>
    <p:sldId id="379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80" r:id="rId33"/>
    <p:sldId id="381" r:id="rId34"/>
    <p:sldId id="361" r:id="rId35"/>
    <p:sldId id="374" r:id="rId36"/>
    <p:sldId id="358" r:id="rId37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0D27E-9EE3-43BC-AB69-C1BAD8930A3D}" v="1" dt="2025-08-04T16:51:3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ANTO" userId="355d0fe9ba8b1343" providerId="LiveId" clId="{9B50D27E-9EE3-43BC-AB69-C1BAD8930A3D}"/>
    <pc:docChg chg="addSld modSld">
      <pc:chgData name="SIMONE CANTO" userId="355d0fe9ba8b1343" providerId="LiveId" clId="{9B50D27E-9EE3-43BC-AB69-C1BAD8930A3D}" dt="2025-08-04T16:59:27.480" v="14" actId="20577"/>
      <pc:docMkLst>
        <pc:docMk/>
      </pc:docMkLst>
      <pc:sldChg chg="modSp mod">
        <pc:chgData name="SIMONE CANTO" userId="355d0fe9ba8b1343" providerId="LiveId" clId="{9B50D27E-9EE3-43BC-AB69-C1BAD8930A3D}" dt="2025-08-04T16:59:27.480" v="14" actId="20577"/>
        <pc:sldMkLst>
          <pc:docMk/>
          <pc:sldMk cId="296297840" sldId="374"/>
        </pc:sldMkLst>
        <pc:spChg chg="mod">
          <ac:chgData name="SIMONE CANTO" userId="355d0fe9ba8b1343" providerId="LiveId" clId="{9B50D27E-9EE3-43BC-AB69-C1BAD8930A3D}" dt="2025-08-04T16:59:27.480" v="14" actId="20577"/>
          <ac:spMkLst>
            <pc:docMk/>
            <pc:sldMk cId="296297840" sldId="374"/>
            <ac:spMk id="3" creationId="{8F506D73-5677-F0F9-1455-98210A6FD8A9}"/>
          </ac:spMkLst>
        </pc:spChg>
      </pc:sldChg>
      <pc:sldChg chg="modSp new mod">
        <pc:chgData name="SIMONE CANTO" userId="355d0fe9ba8b1343" providerId="LiveId" clId="{9B50D27E-9EE3-43BC-AB69-C1BAD8930A3D}" dt="2025-08-04T16:51:34.095" v="7"/>
        <pc:sldMkLst>
          <pc:docMk/>
          <pc:sldMk cId="92603381" sldId="382"/>
        </pc:sldMkLst>
        <pc:spChg chg="mod">
          <ac:chgData name="SIMONE CANTO" userId="355d0fe9ba8b1343" providerId="LiveId" clId="{9B50D27E-9EE3-43BC-AB69-C1BAD8930A3D}" dt="2025-08-04T16:51:31.822" v="6" actId="20577"/>
          <ac:spMkLst>
            <pc:docMk/>
            <pc:sldMk cId="92603381" sldId="382"/>
            <ac:spMk id="2" creationId="{F6F7B4A1-7220-1E64-2031-1D67E6214E8B}"/>
          </ac:spMkLst>
        </pc:spChg>
        <pc:spChg chg="mod">
          <ac:chgData name="SIMONE CANTO" userId="355d0fe9ba8b1343" providerId="LiveId" clId="{9B50D27E-9EE3-43BC-AB69-C1BAD8930A3D}" dt="2025-08-04T16:51:34.095" v="7"/>
          <ac:spMkLst>
            <pc:docMk/>
            <pc:sldMk cId="92603381" sldId="382"/>
            <ac:spMk id="3" creationId="{F5AFF98B-7E14-71AB-48C0-A5DA56584E77}"/>
          </ac:spMkLst>
        </pc:spChg>
      </pc:sldChg>
    </pc:docChg>
  </pc:docChgLst>
  <pc:docChgLst>
    <pc:chgData name="SIMONE CANTO" userId="355d0fe9ba8b1343" providerId="LiveId" clId="{E4D396E9-8205-4EDA-ADD8-1942930DAE51}"/>
    <pc:docChg chg="modSld">
      <pc:chgData name="SIMONE CANTO" userId="355d0fe9ba8b1343" providerId="LiveId" clId="{E4D396E9-8205-4EDA-ADD8-1942930DAE51}" dt="2025-08-04T19:37:20.374" v="115" actId="20577"/>
      <pc:docMkLst>
        <pc:docMk/>
      </pc:docMkLst>
      <pc:sldChg chg="modSp mod">
        <pc:chgData name="SIMONE CANTO" userId="355d0fe9ba8b1343" providerId="LiveId" clId="{E4D396E9-8205-4EDA-ADD8-1942930DAE51}" dt="2025-08-04T19:37:20.374" v="115" actId="20577"/>
        <pc:sldMkLst>
          <pc:docMk/>
          <pc:sldMk cId="2326524750" sldId="270"/>
        </pc:sldMkLst>
        <pc:spChg chg="mod">
          <ac:chgData name="SIMONE CANTO" userId="355d0fe9ba8b1343" providerId="LiveId" clId="{E4D396E9-8205-4EDA-ADD8-1942930DAE51}" dt="2025-08-04T19:30:49.284" v="5" actId="20577"/>
          <ac:spMkLst>
            <pc:docMk/>
            <pc:sldMk cId="2326524750" sldId="270"/>
            <ac:spMk id="5" creationId="{4CEDC7AD-50E6-6F5D-3709-6A116E50F1CB}"/>
          </ac:spMkLst>
        </pc:spChg>
        <pc:spChg chg="mod">
          <ac:chgData name="SIMONE CANTO" userId="355d0fe9ba8b1343" providerId="LiveId" clId="{E4D396E9-8205-4EDA-ADD8-1942930DAE51}" dt="2025-08-04T19:30:58.713" v="13" actId="20577"/>
          <ac:spMkLst>
            <pc:docMk/>
            <pc:sldMk cId="2326524750" sldId="270"/>
            <ac:spMk id="6" creationId="{ACE8421F-6D87-C8DA-042D-3E68A07E4AF3}"/>
          </ac:spMkLst>
        </pc:spChg>
        <pc:spChg chg="mod">
          <ac:chgData name="SIMONE CANTO" userId="355d0fe9ba8b1343" providerId="LiveId" clId="{E4D396E9-8205-4EDA-ADD8-1942930DAE51}" dt="2025-08-04T19:35:36.998" v="77" actId="20577"/>
          <ac:spMkLst>
            <pc:docMk/>
            <pc:sldMk cId="2326524750" sldId="270"/>
            <ac:spMk id="7" creationId="{8557B84A-90BB-1365-ECBC-FB44D4331EF5}"/>
          </ac:spMkLst>
        </pc:spChg>
        <pc:spChg chg="mod">
          <ac:chgData name="SIMONE CANTO" userId="355d0fe9ba8b1343" providerId="LiveId" clId="{E4D396E9-8205-4EDA-ADD8-1942930DAE51}" dt="2025-08-04T19:37:20.374" v="115" actId="20577"/>
          <ac:spMkLst>
            <pc:docMk/>
            <pc:sldMk cId="2326524750" sldId="270"/>
            <ac:spMk id="8" creationId="{697B6D84-BD81-AB45-5183-145FE33E5075}"/>
          </ac:spMkLst>
        </pc:spChg>
      </pc:sldChg>
    </pc:docChg>
  </pc:docChgLst>
  <pc:docChgLst>
    <pc:chgData name="SIMONE CANTO" userId="355d0fe9ba8b1343" providerId="LiveId" clId="{36453D0A-93A9-444C-8176-852FD75BF350}"/>
    <pc:docChg chg="undo custSel addSld delSld modSld">
      <pc:chgData name="SIMONE CANTO" userId="355d0fe9ba8b1343" providerId="LiveId" clId="{36453D0A-93A9-444C-8176-852FD75BF350}" dt="2025-02-10T20:28:19.385" v="1492"/>
      <pc:docMkLst>
        <pc:docMk/>
      </pc:docMkLst>
      <pc:sldChg chg="modSp mod">
        <pc:chgData name="SIMONE CANTO" userId="355d0fe9ba8b1343" providerId="LiveId" clId="{36453D0A-93A9-444C-8176-852FD75BF350}" dt="2025-02-10T15:48:29.906" v="49" actId="108"/>
        <pc:sldMkLst>
          <pc:docMk/>
          <pc:sldMk cId="2977114106" sldId="260"/>
        </pc:sldMkLst>
      </pc:sldChg>
      <pc:sldChg chg="addSp delSp modSp mod">
        <pc:chgData name="SIMONE CANTO" userId="355d0fe9ba8b1343" providerId="LiveId" clId="{36453D0A-93A9-444C-8176-852FD75BF350}" dt="2025-02-10T16:15:09.627" v="316" actId="1076"/>
        <pc:sldMkLst>
          <pc:docMk/>
          <pc:sldMk cId="2326524750" sldId="270"/>
        </pc:sldMkLst>
      </pc:sldChg>
      <pc:sldChg chg="modSp">
        <pc:chgData name="SIMONE CANTO" userId="355d0fe9ba8b1343" providerId="LiveId" clId="{36453D0A-93A9-444C-8176-852FD75BF350}" dt="2025-02-10T17:59:37.068" v="1058" actId="20577"/>
        <pc:sldMkLst>
          <pc:docMk/>
          <pc:sldMk cId="2527405953" sldId="271"/>
        </pc:sldMkLst>
      </pc:sldChg>
      <pc:sldChg chg="addSp delSp modSp mod">
        <pc:chgData name="SIMONE CANTO" userId="355d0fe9ba8b1343" providerId="LiveId" clId="{36453D0A-93A9-444C-8176-852FD75BF350}" dt="2025-02-10T18:00:31.583" v="1062" actId="1076"/>
        <pc:sldMkLst>
          <pc:docMk/>
          <pc:sldMk cId="1828944193" sldId="289"/>
        </pc:sldMkLst>
      </pc:sldChg>
      <pc:sldChg chg="addSp delSp modSp mod">
        <pc:chgData name="SIMONE CANTO" userId="355d0fe9ba8b1343" providerId="LiveId" clId="{36453D0A-93A9-444C-8176-852FD75BF350}" dt="2025-02-10T18:01:45.239" v="1067" actId="1076"/>
        <pc:sldMkLst>
          <pc:docMk/>
          <pc:sldMk cId="4154164751" sldId="290"/>
        </pc:sldMkLst>
      </pc:sldChg>
      <pc:sldChg chg="addSp delSp modSp mod">
        <pc:chgData name="SIMONE CANTO" userId="355d0fe9ba8b1343" providerId="LiveId" clId="{36453D0A-93A9-444C-8176-852FD75BF350}" dt="2025-02-10T18:03:15.405" v="1077" actId="1076"/>
        <pc:sldMkLst>
          <pc:docMk/>
          <pc:sldMk cId="2182813344" sldId="291"/>
        </pc:sldMkLst>
      </pc:sldChg>
      <pc:sldChg chg="addSp delSp modSp mod">
        <pc:chgData name="SIMONE CANTO" userId="355d0fe9ba8b1343" providerId="LiveId" clId="{36453D0A-93A9-444C-8176-852FD75BF350}" dt="2025-02-10T18:02:46.850" v="1073" actId="1076"/>
        <pc:sldMkLst>
          <pc:docMk/>
          <pc:sldMk cId="3084165898" sldId="293"/>
        </pc:sldMkLst>
      </pc:sldChg>
      <pc:sldChg chg="del">
        <pc:chgData name="SIMONE CANTO" userId="355d0fe9ba8b1343" providerId="LiveId" clId="{36453D0A-93A9-444C-8176-852FD75BF350}" dt="2025-02-10T18:03:31.710" v="1104" actId="47"/>
        <pc:sldMkLst>
          <pc:docMk/>
          <pc:sldMk cId="2921494301" sldId="354"/>
        </pc:sldMkLst>
      </pc:sldChg>
      <pc:sldChg chg="del">
        <pc:chgData name="SIMONE CANTO" userId="355d0fe9ba8b1343" providerId="LiveId" clId="{36453D0A-93A9-444C-8176-852FD75BF350}" dt="2025-02-10T18:03:20.941" v="1079" actId="47"/>
        <pc:sldMkLst>
          <pc:docMk/>
          <pc:sldMk cId="1480830483" sldId="358"/>
        </pc:sldMkLst>
      </pc:sldChg>
      <pc:sldChg chg="addSp delSp modSp new mod">
        <pc:chgData name="SIMONE CANTO" userId="355d0fe9ba8b1343" providerId="LiveId" clId="{36453D0A-93A9-444C-8176-852FD75BF350}" dt="2025-02-10T18:25:06.968" v="1168" actId="1076"/>
        <pc:sldMkLst>
          <pc:docMk/>
          <pc:sldMk cId="2352465025" sldId="358"/>
        </pc:sldMkLst>
      </pc:sldChg>
      <pc:sldChg chg="delSp del mod">
        <pc:chgData name="SIMONE CANTO" userId="355d0fe9ba8b1343" providerId="LiveId" clId="{36453D0A-93A9-444C-8176-852FD75BF350}" dt="2025-02-10T18:00:47.632" v="1064" actId="47"/>
        <pc:sldMkLst>
          <pc:docMk/>
          <pc:sldMk cId="1626474401" sldId="359"/>
        </pc:sldMkLst>
      </pc:sldChg>
      <pc:sldChg chg="modSp new del mod">
        <pc:chgData name="SIMONE CANTO" userId="355d0fe9ba8b1343" providerId="LiveId" clId="{36453D0A-93A9-444C-8176-852FD75BF350}" dt="2025-02-10T18:34:26.828" v="1232" actId="47"/>
        <pc:sldMkLst>
          <pc:docMk/>
          <pc:sldMk cId="3224782877" sldId="359"/>
        </pc:sldMkLst>
      </pc:sldChg>
      <pc:sldChg chg="del">
        <pc:chgData name="SIMONE CANTO" userId="355d0fe9ba8b1343" providerId="LiveId" clId="{36453D0A-93A9-444C-8176-852FD75BF350}" dt="2025-02-10T18:01:49.832" v="1068" actId="47"/>
        <pc:sldMkLst>
          <pc:docMk/>
          <pc:sldMk cId="2741055483" sldId="360"/>
        </pc:sldMkLst>
      </pc:sldChg>
      <pc:sldChg chg="modSp new del mod">
        <pc:chgData name="SIMONE CANTO" userId="355d0fe9ba8b1343" providerId="LiveId" clId="{36453D0A-93A9-444C-8176-852FD75BF350}" dt="2025-02-10T18:34:41.465" v="1234" actId="47"/>
        <pc:sldMkLst>
          <pc:docMk/>
          <pc:sldMk cId="3185510458" sldId="360"/>
        </pc:sldMkLst>
      </pc:sldChg>
      <pc:sldChg chg="addSp delSp modSp new mod">
        <pc:chgData name="SIMONE CANTO" userId="355d0fe9ba8b1343" providerId="LiveId" clId="{36453D0A-93A9-444C-8176-852FD75BF350}" dt="2025-02-10T19:57:50.956" v="1489" actId="20577"/>
        <pc:sldMkLst>
          <pc:docMk/>
          <pc:sldMk cId="1613001438" sldId="361"/>
        </pc:sldMkLst>
      </pc:sldChg>
      <pc:sldChg chg="del">
        <pc:chgData name="SIMONE CANTO" userId="355d0fe9ba8b1343" providerId="LiveId" clId="{36453D0A-93A9-444C-8176-852FD75BF350}" dt="2025-02-10T18:02:54.456" v="1074" actId="47"/>
        <pc:sldMkLst>
          <pc:docMk/>
          <pc:sldMk cId="4258526235" sldId="361"/>
        </pc:sldMkLst>
      </pc:sldChg>
      <pc:sldChg chg="modSp new del mod">
        <pc:chgData name="SIMONE CANTO" userId="355d0fe9ba8b1343" providerId="LiveId" clId="{36453D0A-93A9-444C-8176-852FD75BF350}" dt="2025-02-10T18:44:38.736" v="1325" actId="47"/>
        <pc:sldMkLst>
          <pc:docMk/>
          <pc:sldMk cId="686169404" sldId="362"/>
        </pc:sldMkLst>
      </pc:sldChg>
      <pc:sldChg chg="del">
        <pc:chgData name="SIMONE CANTO" userId="355d0fe9ba8b1343" providerId="LiveId" clId="{36453D0A-93A9-444C-8176-852FD75BF350}" dt="2025-02-10T18:03:17.997" v="1078" actId="47"/>
        <pc:sldMkLst>
          <pc:docMk/>
          <pc:sldMk cId="2423348333" sldId="362"/>
        </pc:sldMkLst>
      </pc:sldChg>
      <pc:sldChg chg="modSp new del mod">
        <pc:chgData name="SIMONE CANTO" userId="355d0fe9ba8b1343" providerId="LiveId" clId="{36453D0A-93A9-444C-8176-852FD75BF350}" dt="2025-02-10T18:44:41.071" v="1326" actId="47"/>
        <pc:sldMkLst>
          <pc:docMk/>
          <pc:sldMk cId="295557500" sldId="363"/>
        </pc:sldMkLst>
      </pc:sldChg>
      <pc:sldChg chg="del">
        <pc:chgData name="SIMONE CANTO" userId="355d0fe9ba8b1343" providerId="LiveId" clId="{36453D0A-93A9-444C-8176-852FD75BF350}" dt="2025-02-10T18:03:30.189" v="1101" actId="47"/>
        <pc:sldMkLst>
          <pc:docMk/>
          <pc:sldMk cId="3572464134" sldId="363"/>
        </pc:sldMkLst>
      </pc:sldChg>
      <pc:sldChg chg="addSp delSp modSp new mod">
        <pc:chgData name="SIMONE CANTO" userId="355d0fe9ba8b1343" providerId="LiveId" clId="{36453D0A-93A9-444C-8176-852FD75BF350}" dt="2025-02-10T18:27:43.207" v="1172" actId="26606"/>
        <pc:sldMkLst>
          <pc:docMk/>
          <pc:sldMk cId="2227540312" sldId="364"/>
        </pc:sldMkLst>
      </pc:sldChg>
      <pc:sldChg chg="del">
        <pc:chgData name="SIMONE CANTO" userId="355d0fe9ba8b1343" providerId="LiveId" clId="{36453D0A-93A9-444C-8176-852FD75BF350}" dt="2025-02-10T18:03:24.479" v="1088" actId="47"/>
        <pc:sldMkLst>
          <pc:docMk/>
          <pc:sldMk cId="2885148055" sldId="364"/>
        </pc:sldMkLst>
      </pc:sldChg>
      <pc:sldChg chg="addSp delSp modSp new mod">
        <pc:chgData name="SIMONE CANTO" userId="355d0fe9ba8b1343" providerId="LiveId" clId="{36453D0A-93A9-444C-8176-852FD75BF350}" dt="2025-02-10T18:31:26.820" v="1215" actId="1076"/>
        <pc:sldMkLst>
          <pc:docMk/>
          <pc:sldMk cId="1359325544" sldId="365"/>
        </pc:sldMkLst>
      </pc:sldChg>
      <pc:sldChg chg="del">
        <pc:chgData name="SIMONE CANTO" userId="355d0fe9ba8b1343" providerId="LiveId" clId="{36453D0A-93A9-444C-8176-852FD75BF350}" dt="2025-02-10T18:03:21.847" v="1081" actId="47"/>
        <pc:sldMkLst>
          <pc:docMk/>
          <pc:sldMk cId="2726166806" sldId="365"/>
        </pc:sldMkLst>
      </pc:sldChg>
      <pc:sldChg chg="del">
        <pc:chgData name="SIMONE CANTO" userId="355d0fe9ba8b1343" providerId="LiveId" clId="{36453D0A-93A9-444C-8176-852FD75BF350}" dt="2025-02-10T18:03:26.985" v="1094" actId="47"/>
        <pc:sldMkLst>
          <pc:docMk/>
          <pc:sldMk cId="808100336" sldId="366"/>
        </pc:sldMkLst>
      </pc:sldChg>
      <pc:sldChg chg="modSp new mod">
        <pc:chgData name="SIMONE CANTO" userId="355d0fe9ba8b1343" providerId="LiveId" clId="{36453D0A-93A9-444C-8176-852FD75BF350}" dt="2025-02-10T20:28:19.385" v="1492"/>
        <pc:sldMkLst>
          <pc:docMk/>
          <pc:sldMk cId="1982953234" sldId="366"/>
        </pc:sldMkLst>
      </pc:sldChg>
      <pc:sldChg chg="addSp delSp modSp new mod modClrScheme chgLayout">
        <pc:chgData name="SIMONE CANTO" userId="355d0fe9ba8b1343" providerId="LiveId" clId="{36453D0A-93A9-444C-8176-852FD75BF350}" dt="2025-02-10T18:37:25.240" v="1251" actId="255"/>
        <pc:sldMkLst>
          <pc:docMk/>
          <pc:sldMk cId="1008051215" sldId="367"/>
        </pc:sldMkLst>
      </pc:sldChg>
      <pc:sldChg chg="del">
        <pc:chgData name="SIMONE CANTO" userId="355d0fe9ba8b1343" providerId="LiveId" clId="{36453D0A-93A9-444C-8176-852FD75BF350}" dt="2025-02-10T18:03:29.779" v="1100" actId="47"/>
        <pc:sldMkLst>
          <pc:docMk/>
          <pc:sldMk cId="3174822298" sldId="367"/>
        </pc:sldMkLst>
      </pc:sldChg>
      <pc:sldChg chg="addSp delSp modSp new mod modClrScheme chgLayout">
        <pc:chgData name="SIMONE CANTO" userId="355d0fe9ba8b1343" providerId="LiveId" clId="{36453D0A-93A9-444C-8176-852FD75BF350}" dt="2025-02-10T18:39:23.984" v="1259" actId="14100"/>
        <pc:sldMkLst>
          <pc:docMk/>
          <pc:sldMk cId="1188024290" sldId="368"/>
        </pc:sldMkLst>
      </pc:sldChg>
      <pc:sldChg chg="del">
        <pc:chgData name="SIMONE CANTO" userId="355d0fe9ba8b1343" providerId="LiveId" clId="{36453D0A-93A9-444C-8176-852FD75BF350}" dt="2025-02-10T18:03:21.483" v="1080" actId="47"/>
        <pc:sldMkLst>
          <pc:docMk/>
          <pc:sldMk cId="3744273164" sldId="368"/>
        </pc:sldMkLst>
      </pc:sldChg>
      <pc:sldChg chg="del">
        <pc:chgData name="SIMONE CANTO" userId="355d0fe9ba8b1343" providerId="LiveId" clId="{36453D0A-93A9-444C-8176-852FD75BF350}" dt="2025-02-10T18:03:22.096" v="1082" actId="47"/>
        <pc:sldMkLst>
          <pc:docMk/>
          <pc:sldMk cId="652360421" sldId="369"/>
        </pc:sldMkLst>
      </pc:sldChg>
      <pc:sldChg chg="addSp delSp modSp new mod">
        <pc:chgData name="SIMONE CANTO" userId="355d0fe9ba8b1343" providerId="LiveId" clId="{36453D0A-93A9-444C-8176-852FD75BF350}" dt="2025-02-10T18:39:59.440" v="1266" actId="1076"/>
        <pc:sldMkLst>
          <pc:docMk/>
          <pc:sldMk cId="3214954732" sldId="369"/>
        </pc:sldMkLst>
      </pc:sldChg>
      <pc:sldChg chg="addSp delSp modSp new mod">
        <pc:chgData name="SIMONE CANTO" userId="355d0fe9ba8b1343" providerId="LiveId" clId="{36453D0A-93A9-444C-8176-852FD75BF350}" dt="2025-02-10T18:40:29.286" v="1272" actId="14100"/>
        <pc:sldMkLst>
          <pc:docMk/>
          <pc:sldMk cId="702990669" sldId="370"/>
        </pc:sldMkLst>
      </pc:sldChg>
      <pc:sldChg chg="del">
        <pc:chgData name="SIMONE CANTO" userId="355d0fe9ba8b1343" providerId="LiveId" clId="{36453D0A-93A9-444C-8176-852FD75BF350}" dt="2025-02-10T18:03:22.521" v="1083" actId="47"/>
        <pc:sldMkLst>
          <pc:docMk/>
          <pc:sldMk cId="4050781733" sldId="370"/>
        </pc:sldMkLst>
      </pc:sldChg>
      <pc:sldChg chg="addSp delSp modSp new mod">
        <pc:chgData name="SIMONE CANTO" userId="355d0fe9ba8b1343" providerId="LiveId" clId="{36453D0A-93A9-444C-8176-852FD75BF350}" dt="2025-02-10T18:41:09.710" v="1278" actId="14100"/>
        <pc:sldMkLst>
          <pc:docMk/>
          <pc:sldMk cId="756079942" sldId="371"/>
        </pc:sldMkLst>
      </pc:sldChg>
      <pc:sldChg chg="del">
        <pc:chgData name="SIMONE CANTO" userId="355d0fe9ba8b1343" providerId="LiveId" clId="{36453D0A-93A9-444C-8176-852FD75BF350}" dt="2025-02-10T18:03:22.871" v="1084" actId="47"/>
        <pc:sldMkLst>
          <pc:docMk/>
          <pc:sldMk cId="1002162767" sldId="371"/>
        </pc:sldMkLst>
      </pc:sldChg>
      <pc:sldChg chg="del">
        <pc:chgData name="SIMONE CANTO" userId="355d0fe9ba8b1343" providerId="LiveId" clId="{36453D0A-93A9-444C-8176-852FD75BF350}" dt="2025-02-10T18:03:24.879" v="1089" actId="47"/>
        <pc:sldMkLst>
          <pc:docMk/>
          <pc:sldMk cId="2137150126" sldId="372"/>
        </pc:sldMkLst>
      </pc:sldChg>
      <pc:sldChg chg="addSp delSp modSp new mod">
        <pc:chgData name="SIMONE CANTO" userId="355d0fe9ba8b1343" providerId="LiveId" clId="{36453D0A-93A9-444C-8176-852FD75BF350}" dt="2025-02-10T18:41:32.116" v="1284" actId="14100"/>
        <pc:sldMkLst>
          <pc:docMk/>
          <pc:sldMk cId="3863711277" sldId="372"/>
        </pc:sldMkLst>
      </pc:sldChg>
      <pc:sldChg chg="addSp delSp modSp new mod">
        <pc:chgData name="SIMONE CANTO" userId="355d0fe9ba8b1343" providerId="LiveId" clId="{36453D0A-93A9-444C-8176-852FD75BF350}" dt="2025-02-10T18:42:24.552" v="1289" actId="1076"/>
        <pc:sldMkLst>
          <pc:docMk/>
          <pc:sldMk cId="2647451750" sldId="373"/>
        </pc:sldMkLst>
      </pc:sldChg>
      <pc:sldChg chg="del">
        <pc:chgData name="SIMONE CANTO" userId="355d0fe9ba8b1343" providerId="LiveId" clId="{36453D0A-93A9-444C-8176-852FD75BF350}" dt="2025-02-10T18:03:25.348" v="1090" actId="47"/>
        <pc:sldMkLst>
          <pc:docMk/>
          <pc:sldMk cId="2795790324" sldId="373"/>
        </pc:sldMkLst>
      </pc:sldChg>
      <pc:sldChg chg="modSp new mod">
        <pc:chgData name="SIMONE CANTO" userId="355d0fe9ba8b1343" providerId="LiveId" clId="{36453D0A-93A9-444C-8176-852FD75BF350}" dt="2025-02-10T19:57:55.755" v="1491" actId="20577"/>
        <pc:sldMkLst>
          <pc:docMk/>
          <pc:sldMk cId="296297840" sldId="374"/>
        </pc:sldMkLst>
      </pc:sldChg>
      <pc:sldChg chg="del">
        <pc:chgData name="SIMONE CANTO" userId="355d0fe9ba8b1343" providerId="LiveId" clId="{36453D0A-93A9-444C-8176-852FD75BF350}" dt="2025-02-10T18:03:25.743" v="1091" actId="47"/>
        <pc:sldMkLst>
          <pc:docMk/>
          <pc:sldMk cId="1471546452" sldId="374"/>
        </pc:sldMkLst>
      </pc:sldChg>
      <pc:sldChg chg="addSp delSp new mod">
        <pc:chgData name="SIMONE CANTO" userId="355d0fe9ba8b1343" providerId="LiveId" clId="{36453D0A-93A9-444C-8176-852FD75BF350}" dt="2025-02-10T19:43:06.501" v="1408" actId="22"/>
        <pc:sldMkLst>
          <pc:docMk/>
          <pc:sldMk cId="2454615183" sldId="375"/>
        </pc:sldMkLst>
      </pc:sldChg>
      <pc:sldChg chg="del">
        <pc:chgData name="SIMONE CANTO" userId="355d0fe9ba8b1343" providerId="LiveId" clId="{36453D0A-93A9-444C-8176-852FD75BF350}" dt="2025-02-10T18:03:26.145" v="1092" actId="47"/>
        <pc:sldMkLst>
          <pc:docMk/>
          <pc:sldMk cId="3029232667" sldId="375"/>
        </pc:sldMkLst>
      </pc:sldChg>
      <pc:sldChg chg="addSp delSp new mod">
        <pc:chgData name="SIMONE CANTO" userId="355d0fe9ba8b1343" providerId="LiveId" clId="{36453D0A-93A9-444C-8176-852FD75BF350}" dt="2025-02-10T19:43:36.918" v="1412" actId="22"/>
        <pc:sldMkLst>
          <pc:docMk/>
          <pc:sldMk cId="1305134865" sldId="376"/>
        </pc:sldMkLst>
      </pc:sldChg>
      <pc:sldChg chg="del">
        <pc:chgData name="SIMONE CANTO" userId="355d0fe9ba8b1343" providerId="LiveId" clId="{36453D0A-93A9-444C-8176-852FD75BF350}" dt="2025-02-10T18:03:26.550" v="1093" actId="47"/>
        <pc:sldMkLst>
          <pc:docMk/>
          <pc:sldMk cId="1866126171" sldId="376"/>
        </pc:sldMkLst>
      </pc:sldChg>
      <pc:sldChg chg="del">
        <pc:chgData name="SIMONE CANTO" userId="355d0fe9ba8b1343" providerId="LiveId" clId="{36453D0A-93A9-444C-8176-852FD75BF350}" dt="2025-02-10T18:03:30.739" v="1102" actId="47"/>
        <pc:sldMkLst>
          <pc:docMk/>
          <pc:sldMk cId="2721843752" sldId="377"/>
        </pc:sldMkLst>
      </pc:sldChg>
      <pc:sldChg chg="addSp delSp modSp new mod">
        <pc:chgData name="SIMONE CANTO" userId="355d0fe9ba8b1343" providerId="LiveId" clId="{36453D0A-93A9-444C-8176-852FD75BF350}" dt="2025-02-10T19:44:50.485" v="1417" actId="26606"/>
        <pc:sldMkLst>
          <pc:docMk/>
          <pc:sldMk cId="3979568210" sldId="377"/>
        </pc:sldMkLst>
      </pc:sldChg>
      <pc:sldChg chg="addSp delSp modSp new mod">
        <pc:chgData name="SIMONE CANTO" userId="355d0fe9ba8b1343" providerId="LiveId" clId="{36453D0A-93A9-444C-8176-852FD75BF350}" dt="2025-02-10T19:47:15.749" v="1430" actId="1076"/>
        <pc:sldMkLst>
          <pc:docMk/>
          <pc:sldMk cId="195023030" sldId="378"/>
        </pc:sldMkLst>
      </pc:sldChg>
      <pc:sldChg chg="del">
        <pc:chgData name="SIMONE CANTO" userId="355d0fe9ba8b1343" providerId="LiveId" clId="{36453D0A-93A9-444C-8176-852FD75BF350}" dt="2025-02-10T18:03:31.174" v="1103" actId="47"/>
        <pc:sldMkLst>
          <pc:docMk/>
          <pc:sldMk cId="3496917302" sldId="378"/>
        </pc:sldMkLst>
      </pc:sldChg>
      <pc:sldChg chg="addSp delSp modSp new mod">
        <pc:chgData name="SIMONE CANTO" userId="355d0fe9ba8b1343" providerId="LiveId" clId="{36453D0A-93A9-444C-8176-852FD75BF350}" dt="2025-02-10T19:49:59.846" v="1476" actId="1076"/>
        <pc:sldMkLst>
          <pc:docMk/>
          <pc:sldMk cId="170571051" sldId="379"/>
        </pc:sldMkLst>
      </pc:sldChg>
      <pc:sldChg chg="del">
        <pc:chgData name="SIMONE CANTO" userId="355d0fe9ba8b1343" providerId="LiveId" clId="{36453D0A-93A9-444C-8176-852FD75BF350}" dt="2025-02-10T18:03:27.404" v="1095" actId="47"/>
        <pc:sldMkLst>
          <pc:docMk/>
          <pc:sldMk cId="3640939462" sldId="379"/>
        </pc:sldMkLst>
      </pc:sldChg>
      <pc:sldChg chg="del">
        <pc:chgData name="SIMONE CANTO" userId="355d0fe9ba8b1343" providerId="LiveId" clId="{36453D0A-93A9-444C-8176-852FD75BF350}" dt="2025-02-10T18:03:27.886" v="1096" actId="47"/>
        <pc:sldMkLst>
          <pc:docMk/>
          <pc:sldMk cId="1717239357" sldId="380"/>
        </pc:sldMkLst>
      </pc:sldChg>
      <pc:sldChg chg="modSp new mod">
        <pc:chgData name="SIMONE CANTO" userId="355d0fe9ba8b1343" providerId="LiveId" clId="{36453D0A-93A9-444C-8176-852FD75BF350}" dt="2025-02-10T19:57:01.017" v="1481"/>
        <pc:sldMkLst>
          <pc:docMk/>
          <pc:sldMk cId="3215832484" sldId="380"/>
        </pc:sldMkLst>
      </pc:sldChg>
      <pc:sldChg chg="del">
        <pc:chgData name="SIMONE CANTO" userId="355d0fe9ba8b1343" providerId="LiveId" clId="{36453D0A-93A9-444C-8176-852FD75BF350}" dt="2025-02-10T18:03:28.357" v="1097" actId="47"/>
        <pc:sldMkLst>
          <pc:docMk/>
          <pc:sldMk cId="475179808" sldId="381"/>
        </pc:sldMkLst>
      </pc:sldChg>
      <pc:sldChg chg="addSp delSp modSp new mod">
        <pc:chgData name="SIMONE CANTO" userId="355d0fe9ba8b1343" providerId="LiveId" clId="{36453D0A-93A9-444C-8176-852FD75BF350}" dt="2025-02-10T19:57:39.757" v="1487" actId="27614"/>
        <pc:sldMkLst>
          <pc:docMk/>
          <pc:sldMk cId="3488485841" sldId="381"/>
        </pc:sldMkLst>
      </pc:sldChg>
      <pc:sldChg chg="del">
        <pc:chgData name="SIMONE CANTO" userId="355d0fe9ba8b1343" providerId="LiveId" clId="{36453D0A-93A9-444C-8176-852FD75BF350}" dt="2025-02-10T18:03:28.849" v="1098" actId="47"/>
        <pc:sldMkLst>
          <pc:docMk/>
          <pc:sldMk cId="2994912626" sldId="382"/>
        </pc:sldMkLst>
      </pc:sldChg>
      <pc:sldChg chg="del">
        <pc:chgData name="SIMONE CANTO" userId="355d0fe9ba8b1343" providerId="LiveId" clId="{36453D0A-93A9-444C-8176-852FD75BF350}" dt="2025-02-10T18:03:29.333" v="1099" actId="47"/>
        <pc:sldMkLst>
          <pc:docMk/>
          <pc:sldMk cId="1185653781" sldId="383"/>
        </pc:sldMkLst>
      </pc:sldChg>
      <pc:sldChg chg="del">
        <pc:chgData name="SIMONE CANTO" userId="355d0fe9ba8b1343" providerId="LiveId" clId="{36453D0A-93A9-444C-8176-852FD75BF350}" dt="2025-02-10T18:03:23.699" v="1086" actId="47"/>
        <pc:sldMkLst>
          <pc:docMk/>
          <pc:sldMk cId="1714271897" sldId="384"/>
        </pc:sldMkLst>
      </pc:sldChg>
      <pc:sldChg chg="del">
        <pc:chgData name="SIMONE CANTO" userId="355d0fe9ba8b1343" providerId="LiveId" clId="{36453D0A-93A9-444C-8176-852FD75BF350}" dt="2025-02-10T18:03:24.100" v="1087" actId="47"/>
        <pc:sldMkLst>
          <pc:docMk/>
          <pc:sldMk cId="3019624895" sldId="385"/>
        </pc:sldMkLst>
      </pc:sldChg>
      <pc:sldChg chg="del">
        <pc:chgData name="SIMONE CANTO" userId="355d0fe9ba8b1343" providerId="LiveId" clId="{36453D0A-93A9-444C-8176-852FD75BF350}" dt="2025-02-10T18:03:23.286" v="1085" actId="47"/>
        <pc:sldMkLst>
          <pc:docMk/>
          <pc:sldMk cId="3821706149" sldId="3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Conceitos do desenvolvimento orientação a objetos  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de orientação a objetos em programação. 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 Estruturas do desenvolvimento </a:t>
          </a:r>
          <a:r>
            <a:rPr lang="pt-BR" dirty="0" err="1"/>
            <a:t>orientato</a:t>
          </a:r>
          <a:r>
            <a:rPr lang="pt-BR" dirty="0"/>
            <a:t> a objetos</a:t>
          </a:r>
        </a:p>
        <a:p>
          <a:r>
            <a:rPr lang="pt-BR" dirty="0"/>
            <a:t> 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Desenvolvimento de classes abstratas, exceções e interfaces orientada a objetos 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Tratamento de exceções e uso de classes abstratas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Aplicações orientada a objetos 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Uma visão de game em programação orientada a objeto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Estruturas de decisão, controle e repetição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Reutilização de classes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Definição e uso de interfaces 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Desenvolvimento de interfaces gráficas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</a:t>
          </a:r>
          <a:r>
            <a:rPr lang="pt-BR" dirty="0" err="1"/>
            <a:t>Arrays</a:t>
          </a:r>
          <a:r>
            <a:rPr lang="pt-BR" dirty="0"/>
            <a:t> e </a:t>
          </a:r>
          <a:r>
            <a:rPr lang="pt-BR" dirty="0" err="1"/>
            <a:t>strings</a:t>
          </a:r>
          <a:endParaRPr lang="pt-BR" dirty="0"/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Banco de dados relacional e </a:t>
          </a:r>
          <a:r>
            <a:rPr lang="pt-BR" dirty="0" err="1"/>
            <a:t>NoSQL</a:t>
          </a:r>
          <a:endParaRPr lang="pt-BR" dirty="0"/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Programação em JAVA usando THREADS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Construtores de sobrecarga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E78CC01B-71A3-473C-9207-8001E47126D5}">
      <dgm:prSet phldrT="[Texto]"/>
      <dgm:spPr/>
      <dgm:t>
        <a:bodyPr/>
        <a:lstStyle/>
        <a:p>
          <a:r>
            <a:rPr lang="pt-BR" dirty="0"/>
            <a:t>Seção 2 Introdução a aplicações orientadas a objetos</a:t>
          </a:r>
        </a:p>
      </dgm:t>
    </dgm:pt>
    <dgm:pt modelId="{F12B4418-ADAF-4D24-9C59-8B4ECC3AC89B}" type="parTrans" cxnId="{4E0F9DD2-3ABD-4EC2-BCAB-C4FE82610D47}">
      <dgm:prSet/>
      <dgm:spPr/>
      <dgm:t>
        <a:bodyPr/>
        <a:lstStyle/>
        <a:p>
          <a:endParaRPr lang="pt-BR"/>
        </a:p>
      </dgm:t>
    </dgm:pt>
    <dgm:pt modelId="{92CA950B-BBEF-4478-8FCE-DC4A5C5E7CAE}" type="sibTrans" cxnId="{4E0F9DD2-3ABD-4EC2-BCAB-C4FE82610D47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4087B34C-3E6F-44D4-B3F6-9542C4A6209A}" type="presOf" srcId="{E78CC01B-71A3-473C-9207-8001E47126D5}" destId="{B895ADCD-EA73-4FF8-823C-D9F8A66512FE}" srcOrd="0" destOrd="1" presId="urn:microsoft.com/office/officeart/2005/8/layout/vList5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4E0F9DD2-3ABD-4EC2-BCAB-C4FE82610D47}" srcId="{8F770151-CE04-4F14-891F-558648EDB3D6}" destId="{E78CC01B-71A3-473C-9207-8001E47126D5}" srcOrd="1" destOrd="0" parTransId="{F12B4418-ADAF-4D24-9C59-8B4ECC3AC89B}" sibTransId="{92CA950B-BBEF-4478-8FCE-DC4A5C5E7CAE}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Conceitos básicos de orientação a objetos em programação.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Introdução a aplicações orientadas a objetos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Uma visão de game em programação orientada a objeto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1 Conceitos do desenvolvimento orientação a objetos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Construtores de sobrecarga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Estruturas de decisão, controle e repetição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Reutilização de classes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2 Estruturas do desenvolvimento </a:t>
          </a:r>
          <a:r>
            <a:rPr lang="pt-BR" sz="1800" kern="1200" dirty="0" err="1"/>
            <a:t>orientato</a:t>
          </a:r>
          <a:r>
            <a:rPr lang="pt-BR" sz="1800" kern="1200" dirty="0"/>
            <a:t> a objetos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Tratamento de exceções e uso de classes abstratas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Definição e uso de interfaces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Desenvolvimento de interfaces gráficas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3 Desenvolvimento de classes abstratas, exceções e interfaces orientada a objetos 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</a:t>
          </a:r>
          <a:r>
            <a:rPr lang="pt-BR" sz="1600" kern="1200" dirty="0" err="1"/>
            <a:t>Arrays</a:t>
          </a:r>
          <a:r>
            <a:rPr lang="pt-BR" sz="1600" kern="1200" dirty="0"/>
            <a:t> e </a:t>
          </a:r>
          <a:r>
            <a:rPr lang="pt-BR" sz="1600" kern="1200" dirty="0" err="1"/>
            <a:t>strings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Banco de dados relacional e </a:t>
          </a:r>
          <a:r>
            <a:rPr lang="pt-BR" sz="1600" kern="1200" dirty="0" err="1"/>
            <a:t>NoSQL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Programação em JAVA usando THREADS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4 Aplicações orientada a objetos 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Orientada a Objetos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01</a:t>
            </a:r>
          </a:p>
          <a:p>
            <a:pPr algn="l"/>
            <a:r>
              <a:rPr lang="pt-BR" b="1" dirty="0"/>
              <a:t>Objetivos da aula</a:t>
            </a:r>
            <a:endParaRPr lang="pt-BR" dirty="0"/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800" b="1" dirty="0">
                <a:latin typeface="Calibri,Bold"/>
              </a:rPr>
              <a:t>Apresentação da disciplina</a:t>
            </a: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800" b="1" dirty="0">
                <a:latin typeface="Calibri,Bold"/>
              </a:rPr>
              <a:t>CONCEITOS DO DESENVOLVIMENTO ORIENTADO A OBJETOS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C96A995-BE9B-CE5A-A2CD-E0FA45B6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3715"/>
              </p:ext>
            </p:extLst>
          </p:nvPr>
        </p:nvGraphicFramePr>
        <p:xfrm>
          <a:off x="397267" y="987058"/>
          <a:ext cx="11397466" cy="256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065">
                  <a:extLst>
                    <a:ext uri="{9D8B030D-6E8A-4147-A177-3AD203B41FA5}">
                      <a16:colId xmlns:a16="http://schemas.microsoft.com/office/drawing/2014/main" val="328094587"/>
                    </a:ext>
                  </a:extLst>
                </a:gridCol>
                <a:gridCol w="2006945">
                  <a:extLst>
                    <a:ext uri="{9D8B030D-6E8A-4147-A177-3AD203B41FA5}">
                      <a16:colId xmlns:a16="http://schemas.microsoft.com/office/drawing/2014/main" val="3773559805"/>
                    </a:ext>
                  </a:extLst>
                </a:gridCol>
                <a:gridCol w="2167996">
                  <a:extLst>
                    <a:ext uri="{9D8B030D-6E8A-4147-A177-3AD203B41FA5}">
                      <a16:colId xmlns:a16="http://schemas.microsoft.com/office/drawing/2014/main" val="3812103387"/>
                    </a:ext>
                  </a:extLst>
                </a:gridCol>
                <a:gridCol w="2700704">
                  <a:extLst>
                    <a:ext uri="{9D8B030D-6E8A-4147-A177-3AD203B41FA5}">
                      <a16:colId xmlns:a16="http://schemas.microsoft.com/office/drawing/2014/main" val="1511613174"/>
                    </a:ext>
                  </a:extLst>
                </a:gridCol>
                <a:gridCol w="2861756">
                  <a:extLst>
                    <a:ext uri="{9D8B030D-6E8A-4147-A177-3AD203B41FA5}">
                      <a16:colId xmlns:a16="http://schemas.microsoft.com/office/drawing/2014/main" val="3179952845"/>
                    </a:ext>
                  </a:extLst>
                </a:gridCol>
              </a:tblGrid>
              <a:tr h="6401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Disciplina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</a:t>
                      </a:r>
                      <a:r>
                        <a:rPr lang="pt-BR" baseline="0" dirty="0"/>
                        <a:t> Oficial </a:t>
                      </a:r>
                    </a:p>
                    <a:p>
                      <a:pPr algn="ctr"/>
                      <a:r>
                        <a:rPr lang="pt-BR" baseline="0" dirty="0"/>
                        <a:t>1 Bimestre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Avaliação</a:t>
                      </a:r>
                      <a:r>
                        <a:rPr lang="pt-BR" baseline="0" dirty="0"/>
                        <a:t> Oficial </a:t>
                      </a:r>
                    </a:p>
                    <a:p>
                      <a:pPr algn="ctr"/>
                      <a:r>
                        <a:rPr lang="pt-BR" baseline="0" dirty="0"/>
                        <a:t>2 Bimestre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de Sala</a:t>
                      </a:r>
                    </a:p>
                    <a:p>
                      <a:pPr algn="ctr"/>
                      <a:r>
                        <a:rPr lang="pt-BR" dirty="0"/>
                        <a:t>1</a:t>
                      </a:r>
                      <a:r>
                        <a:rPr lang="pt-BR" baseline="0" dirty="0"/>
                        <a:t> Bimestre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 de Sala</a:t>
                      </a:r>
                    </a:p>
                    <a:p>
                      <a:pPr algn="ctr"/>
                      <a:r>
                        <a:rPr lang="pt-BR" baseline="0" dirty="0"/>
                        <a:t>2 Bimestre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829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Nível 1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 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T1: 1000</a:t>
                      </a:r>
                    </a:p>
                    <a:p>
                      <a:pPr algn="ctr"/>
                      <a:r>
                        <a:rPr lang="pt-BR" dirty="0"/>
                        <a:t>T2: 1000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T1: 1000</a:t>
                      </a:r>
                    </a:p>
                    <a:p>
                      <a:pPr algn="ctr"/>
                      <a:r>
                        <a:rPr lang="pt-BR" dirty="0"/>
                        <a:t>T2: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27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/>
                        <a:t>    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T3: 1000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T3: 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61311"/>
                  </a:ext>
                </a:extLst>
              </a:tr>
              <a:tr h="6319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r>
                        <a:rPr lang="pt-BR" baseline="0" dirty="0"/>
                        <a:t> 2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T4: 1000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T4: 3500  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2854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8C96F509-6004-B168-6A84-CD26A5D03C39}"/>
              </a:ext>
            </a:extLst>
          </p:cNvPr>
          <p:cNvSpPr txBox="1"/>
          <p:nvPr/>
        </p:nvSpPr>
        <p:spPr>
          <a:xfrm>
            <a:off x="397267" y="3640562"/>
            <a:ext cx="5404075" cy="2862322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Critérios para aprovação:</a:t>
            </a:r>
          </a:p>
          <a:p>
            <a:r>
              <a:rPr lang="pt-BR" sz="2000" b="1" dirty="0"/>
              <a:t>Média</a:t>
            </a:r>
            <a:r>
              <a:rPr lang="pt-BR" sz="2000" dirty="0"/>
              <a:t> </a:t>
            </a:r>
            <a:r>
              <a:rPr lang="pt-BR" sz="2000" b="1" dirty="0"/>
              <a:t>semestral</a:t>
            </a:r>
            <a:r>
              <a:rPr lang="pt-BR" sz="2000" dirty="0"/>
              <a:t> </a:t>
            </a:r>
            <a:r>
              <a:rPr lang="pt-BR" sz="2000" b="1" dirty="0"/>
              <a:t>maior que 6.000 pontos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Prova Oficial  B1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Prova Oficial B2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Sala B1 +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Sala B2 +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AVA +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Ativ. Transversais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2000" dirty="0"/>
              <a:t>Mínimo 75% de frequência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864C9F-A636-F5D5-235E-BD795A145B5A}"/>
              </a:ext>
            </a:extLst>
          </p:cNvPr>
          <p:cNvSpPr txBox="1"/>
          <p:nvPr/>
        </p:nvSpPr>
        <p:spPr>
          <a:xfrm rot="10800000" flipV="1">
            <a:off x="5944154" y="3640562"/>
            <a:ext cx="5850577" cy="1015663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/>
              <a:t> </a:t>
            </a:r>
            <a:r>
              <a:rPr lang="pt-BR" sz="2000" b="1" dirty="0"/>
              <a:t>Total em provas: </a:t>
            </a:r>
            <a:r>
              <a:rPr lang="pt-BR" sz="2000" dirty="0"/>
              <a:t>Prova Oficial  B1 + Prova Oficial B2</a:t>
            </a:r>
          </a:p>
          <a:p>
            <a:r>
              <a:rPr lang="pt-BR" sz="2000" dirty="0"/>
              <a:t>--Mínimo de 1500 pontos – Nível 1 </a:t>
            </a:r>
          </a:p>
          <a:p>
            <a:r>
              <a:rPr lang="pt-BR" sz="2000" dirty="0"/>
              <a:t>--Mínimo de 2500 pontos – Nível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E8C305-0BCC-231F-EA2A-4A0335E233E3}"/>
              </a:ext>
            </a:extLst>
          </p:cNvPr>
          <p:cNvSpPr txBox="1"/>
          <p:nvPr/>
        </p:nvSpPr>
        <p:spPr>
          <a:xfrm rot="10800000" flipV="1">
            <a:off x="5944154" y="4871668"/>
            <a:ext cx="5850575" cy="1631216"/>
          </a:xfrm>
          <a:prstGeom prst="rect">
            <a:avLst/>
          </a:prstGeom>
          <a:noFill/>
          <a:ln>
            <a:solidFill>
              <a:srgbClr val="FF5A00"/>
            </a:solidFill>
          </a:ln>
        </p:spPr>
        <p:txBody>
          <a:bodyPr wrap="square">
            <a:spAutoFit/>
          </a:bodyPr>
          <a:lstStyle/>
          <a:p>
            <a:r>
              <a:rPr lang="pt-BR" sz="2000" b="1" dirty="0"/>
              <a:t>Recuperação:</a:t>
            </a:r>
          </a:p>
          <a:p>
            <a:r>
              <a:rPr lang="pt-BR" sz="2000" dirty="0"/>
              <a:t>Se </a:t>
            </a:r>
            <a:r>
              <a:rPr lang="pt-BR" sz="2000" b="1" dirty="0"/>
              <a:t>perder</a:t>
            </a:r>
            <a:r>
              <a:rPr lang="pt-BR" sz="2000" dirty="0"/>
              <a:t> a prova, faz prova de 2ª chamada</a:t>
            </a:r>
          </a:p>
          <a:p>
            <a:r>
              <a:rPr lang="pt-BR" sz="2000" dirty="0"/>
              <a:t>*B1 = 1000 pontos / *B2 = 4000 pontos</a:t>
            </a:r>
          </a:p>
          <a:p>
            <a:r>
              <a:rPr lang="pt-BR" sz="2000" dirty="0"/>
              <a:t>Se não conseguiu a pontuação mínima, faz prova de exame valendo 5000 pontos</a:t>
            </a:r>
            <a:endParaRPr lang="pt-BR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F313D8C-1E85-C93D-B0E5-5DE97293C3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Critérios de Avaliação</a:t>
            </a:r>
          </a:p>
        </p:txBody>
      </p:sp>
    </p:spTree>
    <p:extLst>
      <p:ext uri="{BB962C8B-B14F-4D97-AF65-F5344CB8AC3E}">
        <p14:creationId xmlns:p14="http://schemas.microsoft.com/office/powerpoint/2010/main" val="211567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905964-18FE-C5D9-D4C9-979FF277B3B2}"/>
              </a:ext>
            </a:extLst>
          </p:cNvPr>
          <p:cNvSpPr txBox="1">
            <a:spLocks/>
          </p:cNvSpPr>
          <p:nvPr/>
        </p:nvSpPr>
        <p:spPr>
          <a:xfrm>
            <a:off x="2610729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/>
              <a:t>Ementa da disciplina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7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8" y="2484158"/>
            <a:ext cx="332985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3B417F-51A6-56D7-E25E-7FE9879D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11" y="646669"/>
            <a:ext cx="903096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134060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434475-1CE9-55B2-E9D2-918536EC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05" y="635430"/>
            <a:ext cx="905001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6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78" y="2148128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490A7C-4EC9-1110-956F-EF8E93FE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06" y="736373"/>
            <a:ext cx="9097645" cy="6192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CF9DF9-AFF9-5B1D-31CE-2FB451E8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06" y="1298268"/>
            <a:ext cx="912622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D1F1F-E76D-1A17-D888-B54AED1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2" y="189240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Unidade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Ensino 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6BA57-2388-A41D-7794-B8AE995C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11" y="524796"/>
            <a:ext cx="913575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7B4A1-7220-1E64-2031-1D67E621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FF98B-7E14-71AB-48C0-A5DA5658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https://github.com/simoneCanto/LOO_1_Anhanguera</a:t>
            </a:r>
          </a:p>
        </p:txBody>
      </p:sp>
    </p:spTree>
    <p:extLst>
      <p:ext uri="{BB962C8B-B14F-4D97-AF65-F5344CB8AC3E}">
        <p14:creationId xmlns:p14="http://schemas.microsoft.com/office/powerpoint/2010/main" val="9260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B9C1-AA0E-CD9A-FFB2-82E249E2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1. Introdução à Programação Orientada a Objetos</a:t>
            </a:r>
          </a:p>
        </p:txBody>
      </p:sp>
      <p:pic>
        <p:nvPicPr>
          <p:cNvPr id="2050" name="Picture 2" descr="Linguagem C# - Criando Classes e Objetos">
            <a:extLst>
              <a:ext uri="{FF2B5EF4-FFF2-40B4-BE49-F238E27FC236}">
                <a16:creationId xmlns:a16="http://schemas.microsoft.com/office/drawing/2014/main" id="{042DAAC6-7BF4-A6B0-B998-7C0B31E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6983" y="1825625"/>
            <a:ext cx="8058033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2754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2EA2C-7F35-907B-5458-6359CA96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1159782"/>
            <a:ext cx="3907971" cy="1325563"/>
          </a:xfrm>
        </p:spPr>
        <p:txBody>
          <a:bodyPr/>
          <a:lstStyle/>
          <a:p>
            <a:r>
              <a:rPr lang="pt-BR" dirty="0"/>
              <a:t>Instancia e atributos</a:t>
            </a:r>
          </a:p>
        </p:txBody>
      </p:sp>
      <p:pic>
        <p:nvPicPr>
          <p:cNvPr id="3074" name="Picture 2" descr="3.1 orientação objetos | PPT">
            <a:extLst>
              <a:ext uri="{FF2B5EF4-FFF2-40B4-BE49-F238E27FC236}">
                <a16:creationId xmlns:a16="http://schemas.microsoft.com/office/drawing/2014/main" id="{85B35DFE-755D-2F88-DB9C-D47BA11A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3" y="250599"/>
            <a:ext cx="5823858" cy="36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FD4D5D-3C7E-299C-E017-C58EAA5D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5" y="4170315"/>
            <a:ext cx="10341429" cy="23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41F6-3A86-5DD0-559D-FB6C48C3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Ambiente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687BE-999C-B78B-12AC-02D88C0A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de programação em Java online jdoodle.com.</a:t>
            </a:r>
            <a:br>
              <a:rPr lang="pt-BR" dirty="0"/>
            </a:br>
            <a:r>
              <a:rPr lang="pt-BR" dirty="0"/>
              <a:t>https://www.jdoodle.com/online-java-compiler</a:t>
            </a:r>
          </a:p>
          <a:p>
            <a:pPr marL="0" indent="0">
              <a:buNone/>
            </a:pPr>
            <a:r>
              <a:rPr lang="pt-BR" dirty="0"/>
              <a:t>Vantagens:</a:t>
            </a:r>
          </a:p>
          <a:p>
            <a:r>
              <a:rPr lang="pt-BR" dirty="0"/>
              <a:t>Não há necessidade de instalação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código pode ser testado diretamente no navegador.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Permite a execução de pequenos projetos rapidamente.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281064-7DE4-00A8-2568-68B196A8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sabia que temos um Instagram?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CFACC40-BE65-94F8-34A6-7227165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1481"/>
          <a:stretch/>
        </p:blipFill>
        <p:spPr>
          <a:xfrm>
            <a:off x="996950" y="1231900"/>
            <a:ext cx="3086100" cy="5384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4BBD791-0DDC-560F-1AC1-F6E05FE5C9A9}"/>
              </a:ext>
            </a:extLst>
          </p:cNvPr>
          <p:cNvSpPr txBox="1"/>
          <p:nvPr/>
        </p:nvSpPr>
        <p:spPr>
          <a:xfrm>
            <a:off x="4584700" y="2603500"/>
            <a:ext cx="760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@fac4ouroverde</a:t>
            </a:r>
          </a:p>
          <a:p>
            <a:endParaRPr lang="pt-BR" sz="3600" dirty="0"/>
          </a:p>
          <a:p>
            <a:r>
              <a:rPr lang="pt-BR" sz="3600" dirty="0"/>
              <a:t>Que tal nos seguir e marcar aquela aula sensacional que você teve?</a:t>
            </a:r>
          </a:p>
        </p:txBody>
      </p:sp>
    </p:spTree>
    <p:extLst>
      <p:ext uri="{BB962C8B-B14F-4D97-AF65-F5344CB8AC3E}">
        <p14:creationId xmlns:p14="http://schemas.microsoft.com/office/powerpoint/2010/main" val="149379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537CAC9-1E6B-206C-2ECA-D247D8D1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7" y="0"/>
            <a:ext cx="11984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1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E235F0-B4D4-BC9F-97D5-D612002A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47153"/>
            <a:ext cx="11726912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944F60-E9A4-3ECB-B646-D6AB86AA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1" y="68263"/>
            <a:ext cx="8855442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6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F114C-5B5C-C10C-320C-BF139DF8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Configurar 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5E901-1156-D501-3BDA-A1D27892D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4163"/>
            <a:ext cx="110530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-se de que "Java" está selecionado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linguagem.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nome do projeto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gerado automaticamente, mas você pode alterá-lo 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Escolha a versão do JDK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(já está no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21.0.0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que é uma versão recente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recomendada).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 de projeto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deixe "Fila única"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selecionada (ideal para códigos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pequenos e simples).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seção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"Como você gostaria de configurar seu projeto?"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selecione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"Projeto Vazio"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começar do zero. </a:t>
            </a:r>
          </a:p>
        </p:txBody>
      </p:sp>
    </p:spTree>
    <p:extLst>
      <p:ext uri="{BB962C8B-B14F-4D97-AF65-F5344CB8AC3E}">
        <p14:creationId xmlns:p14="http://schemas.microsoft.com/office/powerpoint/2010/main" val="19502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B6DA5-5D7A-6D6D-3855-AA993441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2: Criar 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656B9-8542-8D14-C4B4-B569C738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pt-BR" dirty="0"/>
              <a:t>Clique no botão </a:t>
            </a:r>
            <a:r>
              <a:rPr lang="pt-BR" b="1" dirty="0"/>
              <a:t>"Comece a codificar"</a:t>
            </a:r>
            <a:r>
              <a:rPr lang="pt-BR" dirty="0"/>
              <a:t> 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6CE9EC-4159-80B6-9F2F-6346C1FECCB4}"/>
              </a:ext>
            </a:extLst>
          </p:cNvPr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Passo 3: Inserir o Código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47AEDC-6D7F-9CF0-418B-2488B0B5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5603"/>
            <a:ext cx="98818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editor que abrir,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apague qualquer código padrão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já esteja lá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400" dirty="0">
                <a:latin typeface="Arial" panose="020B0604020202020204" pitchFamily="34" charset="0"/>
              </a:rPr>
              <a:t>Inicie sua programação.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66F54-DC09-C268-0758-27985097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3. Prática: Criando uma Classe "Animal"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96664-1759-2F93-EF56-D605D7B84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246" y="1937656"/>
            <a:ext cx="3820886" cy="3999979"/>
          </a:xfrm>
        </p:spPr>
        <p:txBody>
          <a:bodyPr>
            <a:normAutofit/>
          </a:bodyPr>
          <a:lstStyle/>
          <a:p>
            <a:r>
              <a:rPr lang="pt-BR" sz="2000" dirty="0"/>
              <a:t>Agora vamos construir um programa em Java seguindo este </a:t>
            </a:r>
            <a:r>
              <a:rPr lang="pt-BR" sz="2000" b="1" dirty="0"/>
              <a:t>passo a passo</a:t>
            </a:r>
            <a:r>
              <a:rPr lang="pt-BR" sz="2000" dirty="0"/>
              <a:t> :</a:t>
            </a:r>
          </a:p>
          <a:p>
            <a:r>
              <a:rPr lang="pt-BR" sz="2000" b="1" dirty="0"/>
              <a:t>Checklist da Atividade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7DB1EF-133D-FE04-DD8C-66ABF0FB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68" y="1690688"/>
            <a:ext cx="764424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5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3C08D-2154-B987-9806-57F9436B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Código Base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D41C48-FA75-8651-274D-1D182452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1337328"/>
            <a:ext cx="6041572" cy="5133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02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798EB5-B26D-6554-68D9-ED729550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590906"/>
            <a:ext cx="10169212" cy="56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5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BB9C4C-20F3-D4B5-C38E-CF9D21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320828"/>
            <a:ext cx="7311957" cy="60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31AABB-FB8F-2DA8-2118-39213400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3" y="368927"/>
            <a:ext cx="7983474" cy="58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E4B0784-AB88-F0CF-DE3E-44708E33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QR code com mapa de sala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57575863-9EE3-952F-A009-D3EF66057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94" y="280586"/>
            <a:ext cx="4455005" cy="62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F48A6C-0B48-4A78-8CE6-065FA675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82" y="2013857"/>
            <a:ext cx="9958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1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5EAA9-F3D0-3C14-E4AC-7AECA337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Testando o Código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D5789-36F1-DEA8-EF97-9D50757DA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7122"/>
            <a:ext cx="6817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 no botão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executar.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a saída no terminal. </a:t>
            </a:r>
          </a:p>
        </p:txBody>
      </p:sp>
    </p:spTree>
    <p:extLst>
      <p:ext uri="{BB962C8B-B14F-4D97-AF65-F5344CB8AC3E}">
        <p14:creationId xmlns:p14="http://schemas.microsoft.com/office/powerpoint/2010/main" val="264745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BB580-91BE-69FE-129D-2A85C45F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Conferir a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14E72-446A-3E70-48DF-8BE5BC3E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tudo estiver certo, o terminal mostrará:</a:t>
            </a:r>
          </a:p>
        </p:txBody>
      </p:sp>
    </p:spTree>
    <p:extLst>
      <p:ext uri="{BB962C8B-B14F-4D97-AF65-F5344CB8AC3E}">
        <p14:creationId xmlns:p14="http://schemas.microsoft.com/office/powerpoint/2010/main" val="3215832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FCE84D3-1EA3-E468-3BE7-D80FCCE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0" y="68263"/>
            <a:ext cx="5763845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8485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2A32-ACEF-BFDC-C3C6-BA14B4D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 Desafios Extras</a:t>
            </a:r>
            <a:br>
              <a:rPr lang="pt-BR" dirty="0"/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D7240-55EB-BD80-A73B-6D17BEE50E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3223"/>
            <a:ext cx="111011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aprimorar o aprendizado: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novo método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da classe Animal, por exemplo: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método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emitirSom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que imprime algo diferente para cada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Modifique o programa para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solicitar entrada do usuário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definir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atributos dinamicamente.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 classe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como Dono, e relacione-la com 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0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13B97-5637-43EE-1887-3C93454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06D73-5677-F0F9-1455-98210A6F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11104-CEB1-E332-020E-B6B3FD46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Aula: Programação Orientada a Objetos com Java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D3829C-05EC-C92E-5928-F05F46149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7280"/>
            <a:ext cx="1094106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Objetivos da Aula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Compreender os conceitos básicos da Programação Orientada a Objetos (POO).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Aprender a criar classes, atributos e métodos em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Desenvolver um código prático modelando uma classe Animal.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Executar e testar o aplicativo em um ambiente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6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8692D98-1BF3-AF13-0670-CB379387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322107"/>
            <a:ext cx="8878731" cy="606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7EF31C-5819-B28D-8075-94A4702C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313515"/>
            <a:ext cx="7751299" cy="623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DBC8-9C52-3CB3-F0CB-39FCA21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99F379-1E3A-63B8-1A9B-9753575A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25" y="1324951"/>
            <a:ext cx="6674749" cy="50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F7F7A5-827E-C05F-1E0C-1243D11A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07" y="752217"/>
            <a:ext cx="10584986" cy="56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5A67-9D7A-9F45-C18E-D4A49144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Importantes</a:t>
            </a:r>
          </a:p>
        </p:txBody>
      </p:sp>
      <p:pic>
        <p:nvPicPr>
          <p:cNvPr id="2050" name="Picture 2" descr="Ponto de exclamação no triângulo amarelo sinal de atenção símbolo de  cuidado | Vetor Premium">
            <a:extLst>
              <a:ext uri="{FF2B5EF4-FFF2-40B4-BE49-F238E27FC236}">
                <a16:creationId xmlns:a16="http://schemas.microsoft.com/office/drawing/2014/main" id="{27FB9A7B-8192-FFC9-30F5-13B3A12C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" y="676472"/>
            <a:ext cx="768703" cy="6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EDC7AD-50E6-6F5D-3709-6A116E50F1CB}"/>
              </a:ext>
            </a:extLst>
          </p:cNvPr>
          <p:cNvSpPr/>
          <p:nvPr/>
        </p:nvSpPr>
        <p:spPr>
          <a:xfrm>
            <a:off x="2775858" y="1690687"/>
            <a:ext cx="2286000" cy="1030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B1</a:t>
            </a:r>
            <a:br>
              <a:rPr lang="pt-BR" dirty="0"/>
            </a:br>
            <a:r>
              <a:rPr lang="pt-BR" dirty="0"/>
              <a:t>22/09/2025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CE8421F-6D87-C8DA-042D-3E68A07E4AF3}"/>
              </a:ext>
            </a:extLst>
          </p:cNvPr>
          <p:cNvSpPr/>
          <p:nvPr/>
        </p:nvSpPr>
        <p:spPr>
          <a:xfrm>
            <a:off x="5965372" y="1690688"/>
            <a:ext cx="2286000" cy="1030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B2</a:t>
            </a:r>
            <a:br>
              <a:rPr lang="pt-BR" dirty="0"/>
            </a:br>
            <a:r>
              <a:rPr lang="pt-BR" dirty="0"/>
              <a:t>17/11/2025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557B84A-90BB-1365-ECBC-FB44D4331EF5}"/>
              </a:ext>
            </a:extLst>
          </p:cNvPr>
          <p:cNvSpPr/>
          <p:nvPr/>
        </p:nvSpPr>
        <p:spPr>
          <a:xfrm>
            <a:off x="2775858" y="2833688"/>
            <a:ext cx="2286000" cy="30010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 B1</a:t>
            </a:r>
          </a:p>
          <a:p>
            <a:pPr algn="ctr"/>
            <a:r>
              <a:rPr lang="pt-BR" dirty="0"/>
              <a:t>04/08/2025</a:t>
            </a:r>
          </a:p>
          <a:p>
            <a:pPr algn="ctr"/>
            <a:r>
              <a:rPr lang="pt-BR" dirty="0"/>
              <a:t>11/08/2025</a:t>
            </a:r>
          </a:p>
          <a:p>
            <a:pPr algn="ctr"/>
            <a:r>
              <a:rPr lang="pt-BR" dirty="0"/>
              <a:t>18/08/2025</a:t>
            </a:r>
          </a:p>
          <a:p>
            <a:pPr algn="ctr"/>
            <a:r>
              <a:rPr lang="pt-BR" dirty="0"/>
              <a:t>25/08/2025</a:t>
            </a:r>
          </a:p>
          <a:p>
            <a:pPr algn="ctr"/>
            <a:r>
              <a:rPr lang="pt-BR" dirty="0"/>
              <a:t>01/09/2025</a:t>
            </a:r>
          </a:p>
          <a:p>
            <a:pPr algn="ctr"/>
            <a:r>
              <a:rPr lang="pt-BR" dirty="0"/>
              <a:t>08/09/2025</a:t>
            </a:r>
            <a:br>
              <a:rPr lang="pt-BR" dirty="0"/>
            </a:b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7B6D84-BD81-AB45-5183-145FE33E5075}"/>
              </a:ext>
            </a:extLst>
          </p:cNvPr>
          <p:cNvSpPr/>
          <p:nvPr/>
        </p:nvSpPr>
        <p:spPr>
          <a:xfrm>
            <a:off x="5965372" y="2833688"/>
            <a:ext cx="2286000" cy="30010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Trabalhos B2</a:t>
            </a:r>
          </a:p>
          <a:p>
            <a:pPr algn="ctr"/>
            <a:r>
              <a:rPr lang="pt-BR" dirty="0"/>
              <a:t>29/09/2025</a:t>
            </a:r>
          </a:p>
          <a:p>
            <a:pPr algn="ctr"/>
            <a:r>
              <a:rPr lang="pt-BR" dirty="0"/>
              <a:t>06/10/2025</a:t>
            </a:r>
          </a:p>
          <a:p>
            <a:pPr algn="ctr"/>
            <a:r>
              <a:rPr lang="pt-BR" dirty="0"/>
              <a:t>13/10/2025</a:t>
            </a:r>
          </a:p>
          <a:p>
            <a:pPr algn="ctr"/>
            <a:r>
              <a:rPr lang="pt-BR" dirty="0"/>
              <a:t>20/10/2025</a:t>
            </a:r>
          </a:p>
          <a:p>
            <a:pPr algn="ctr"/>
            <a:r>
              <a:rPr lang="pt-BR" dirty="0"/>
              <a:t>27/10/2025</a:t>
            </a:r>
          </a:p>
          <a:p>
            <a:pPr algn="ctr"/>
            <a:r>
              <a:rPr lang="pt-BR" dirty="0"/>
              <a:t>03/11/2025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52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059525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790</Words>
  <Application>Microsoft Office PowerPoint</Application>
  <PresentationFormat>Widescreen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Calibri,Bold</vt:lpstr>
      <vt:lpstr>Tema do Office</vt:lpstr>
      <vt:lpstr>Linguagem Orientada a Objetos Professor:  Simone Tatiane do Canto</vt:lpstr>
      <vt:lpstr>Você sabia que temos um Instagram?</vt:lpstr>
      <vt:lpstr>QR code com mapa de sala</vt:lpstr>
      <vt:lpstr>Apresentação do PowerPoint</vt:lpstr>
      <vt:lpstr>Apresentação do PowerPoint</vt:lpstr>
      <vt:lpstr>Coordenação</vt:lpstr>
      <vt:lpstr>Apresentação do PowerPoint</vt:lpstr>
      <vt:lpstr>Datas Importantes</vt:lpstr>
      <vt:lpstr>Apresentação do PowerPoint</vt:lpstr>
      <vt:lpstr>Apresentação do PowerPoint</vt:lpstr>
      <vt:lpstr>Apresentação do PowerPoint</vt:lpstr>
      <vt:lpstr>Unidade  de  Ensino 1</vt:lpstr>
      <vt:lpstr> Unidade  de  Ensino 2</vt:lpstr>
      <vt:lpstr>Unidade  de  Ensino 3</vt:lpstr>
      <vt:lpstr>Unidade  de  Ensino 4</vt:lpstr>
      <vt:lpstr>GitHub</vt:lpstr>
      <vt:lpstr>1. Introdução à Programação Orientada a Objetos</vt:lpstr>
      <vt:lpstr>Instancia e atributos</vt:lpstr>
      <vt:lpstr>2. Ambiente de Programação</vt:lpstr>
      <vt:lpstr>Apresentação do PowerPoint</vt:lpstr>
      <vt:lpstr>Apresentação do PowerPoint</vt:lpstr>
      <vt:lpstr>Apresentação do PowerPoint</vt:lpstr>
      <vt:lpstr>Passo 1: Configurar o Projeto</vt:lpstr>
      <vt:lpstr>Passo 2: Criar o Projeto</vt:lpstr>
      <vt:lpstr>3. Prática: Criando uma Classe "Animal"</vt:lpstr>
      <vt:lpstr>Código Base</vt:lpstr>
      <vt:lpstr>Apresentação do PowerPoint</vt:lpstr>
      <vt:lpstr>Apresentação do PowerPoint</vt:lpstr>
      <vt:lpstr>Apresentação do PowerPoint</vt:lpstr>
      <vt:lpstr>Apresentação do PowerPoint</vt:lpstr>
      <vt:lpstr>4. Testando o Código</vt:lpstr>
      <vt:lpstr>5. Conferir a Saída</vt:lpstr>
      <vt:lpstr>Apresentação do PowerPoint</vt:lpstr>
      <vt:lpstr>6. Desafios Extras </vt:lpstr>
      <vt:lpstr>7. Entrega</vt:lpstr>
      <vt:lpstr>Aula: Programação Orientada a Objetos com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SIMONE CANTO</cp:lastModifiedBy>
  <cp:revision>64</cp:revision>
  <cp:lastPrinted>2022-09-27T00:28:57Z</cp:lastPrinted>
  <dcterms:created xsi:type="dcterms:W3CDTF">2022-09-26T23:41:50Z</dcterms:created>
  <dcterms:modified xsi:type="dcterms:W3CDTF">2025-08-04T19:37:26Z</dcterms:modified>
</cp:coreProperties>
</file>