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71" r:id="rId3"/>
    <p:sldId id="280" r:id="rId4"/>
    <p:sldId id="273" r:id="rId5"/>
    <p:sldId id="274" r:id="rId6"/>
    <p:sldId id="275" r:id="rId7"/>
    <p:sldId id="276" r:id="rId8"/>
    <p:sldId id="294" r:id="rId9"/>
    <p:sldId id="295" r:id="rId10"/>
    <p:sldId id="296" r:id="rId11"/>
    <p:sldId id="297" r:id="rId12"/>
    <p:sldId id="298" r:id="rId13"/>
    <p:sldId id="299" r:id="rId14"/>
    <p:sldId id="300" r:id="rId15"/>
    <p:sldId id="301" r:id="rId16"/>
    <p:sldId id="302" r:id="rId17"/>
    <p:sldId id="303" r:id="rId18"/>
    <p:sldId id="304" r:id="rId19"/>
    <p:sldId id="305" r:id="rId20"/>
    <p:sldId id="306" r:id="rId21"/>
    <p:sldId id="307" r:id="rId22"/>
    <p:sldId id="308" r:id="rId23"/>
    <p:sldId id="309" r:id="rId24"/>
    <p:sldId id="310" r:id="rId25"/>
    <p:sldId id="311" r:id="rId26"/>
    <p:sldId id="312" r:id="rId27"/>
    <p:sldId id="313" r:id="rId28"/>
    <p:sldId id="314" r:id="rId29"/>
    <p:sldId id="315" r:id="rId30"/>
    <p:sldId id="316" r:id="rId31"/>
    <p:sldId id="272" r:id="rId32"/>
  </p:sldIdLst>
  <p:sldSz cx="12192000" cy="6858000"/>
  <p:notesSz cx="6797675" cy="9926638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A00"/>
    <a:srgbClr val="C9F1FF"/>
    <a:srgbClr val="FFFFCC"/>
    <a:srgbClr val="E5E579"/>
    <a:srgbClr val="33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046" autoAdjust="0"/>
    <p:restoredTop sz="94660"/>
  </p:normalViewPr>
  <p:slideViewPr>
    <p:cSldViewPr snapToGrid="0">
      <p:cViewPr varScale="1">
        <p:scale>
          <a:sx n="85" d="100"/>
          <a:sy n="85" d="100"/>
        </p:scale>
        <p:origin x="66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45" d="100"/>
        <a:sy n="45" d="100"/>
      </p:scale>
      <p:origin x="0" y="-442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8FE19F-9FC4-4D13-87BD-A4FD1EF5E6F0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8F770151-CE04-4F14-891F-558648EDB3D6}">
      <dgm:prSet phldrT="[Texto]"/>
      <dgm:spPr/>
      <dgm:t>
        <a:bodyPr/>
        <a:lstStyle/>
        <a:p>
          <a:r>
            <a:rPr lang="pt-BR" dirty="0"/>
            <a:t>Unidade 1 Conceitos do desenvolvimento orientação a objetos  </a:t>
          </a:r>
        </a:p>
        <a:p>
          <a:r>
            <a:rPr lang="pt-BR" dirty="0"/>
            <a:t> </a:t>
          </a:r>
        </a:p>
      </dgm:t>
    </dgm:pt>
    <dgm:pt modelId="{133BE85D-D365-4C86-96E1-67AC9A1FABF0}" type="parTrans" cxnId="{6DBB66F9-BF52-410E-8CDD-7724DA548A26}">
      <dgm:prSet/>
      <dgm:spPr/>
      <dgm:t>
        <a:bodyPr/>
        <a:lstStyle/>
        <a:p>
          <a:endParaRPr lang="pt-BR"/>
        </a:p>
      </dgm:t>
    </dgm:pt>
    <dgm:pt modelId="{E2A1897C-1119-4946-95DF-0F6DA6FF186C}" type="sibTrans" cxnId="{6DBB66F9-BF52-410E-8CDD-7724DA548A26}">
      <dgm:prSet/>
      <dgm:spPr/>
      <dgm:t>
        <a:bodyPr/>
        <a:lstStyle/>
        <a:p>
          <a:endParaRPr lang="pt-BR"/>
        </a:p>
      </dgm:t>
    </dgm:pt>
    <dgm:pt modelId="{271AEAD0-13DB-4C64-9553-B4A30BB60E54}">
      <dgm:prSet phldrT="[Texto]"/>
      <dgm:spPr/>
      <dgm:t>
        <a:bodyPr/>
        <a:lstStyle/>
        <a:p>
          <a:r>
            <a:rPr lang="pt-BR" dirty="0"/>
            <a:t>Seção 1 Conceitos básicos de orientação a objetos em programação. </a:t>
          </a:r>
        </a:p>
      </dgm:t>
    </dgm:pt>
    <dgm:pt modelId="{9DADB2CE-EDA4-44C4-ACD9-4906751FC324}" type="parTrans" cxnId="{B323A0BC-44CB-40D1-A3D2-DEDA6CD3C29F}">
      <dgm:prSet/>
      <dgm:spPr/>
      <dgm:t>
        <a:bodyPr/>
        <a:lstStyle/>
        <a:p>
          <a:endParaRPr lang="pt-BR"/>
        </a:p>
      </dgm:t>
    </dgm:pt>
    <dgm:pt modelId="{5ED07C53-A12A-4CF2-9F97-961FD87F40D4}" type="sibTrans" cxnId="{B323A0BC-44CB-40D1-A3D2-DEDA6CD3C29F}">
      <dgm:prSet/>
      <dgm:spPr/>
      <dgm:t>
        <a:bodyPr/>
        <a:lstStyle/>
        <a:p>
          <a:endParaRPr lang="pt-BR"/>
        </a:p>
      </dgm:t>
    </dgm:pt>
    <dgm:pt modelId="{9B66BB59-8281-4C6B-9A57-69876CC7B13C}">
      <dgm:prSet phldrT="[Texto]"/>
      <dgm:spPr/>
      <dgm:t>
        <a:bodyPr/>
        <a:lstStyle/>
        <a:p>
          <a:r>
            <a:rPr lang="pt-BR" dirty="0"/>
            <a:t>Unidade 2 Estruturas do desenvolvimento </a:t>
          </a:r>
          <a:r>
            <a:rPr lang="pt-BR" dirty="0" err="1"/>
            <a:t>orientato</a:t>
          </a:r>
          <a:r>
            <a:rPr lang="pt-BR" dirty="0"/>
            <a:t> a objetos</a:t>
          </a:r>
        </a:p>
        <a:p>
          <a:r>
            <a:rPr lang="pt-BR" dirty="0"/>
            <a:t> </a:t>
          </a:r>
        </a:p>
      </dgm:t>
    </dgm:pt>
    <dgm:pt modelId="{21D77081-19F9-4DD3-ABFA-81A140E16034}" type="parTrans" cxnId="{A95593B9-9285-46AF-8242-C06D52C1ECCB}">
      <dgm:prSet/>
      <dgm:spPr/>
      <dgm:t>
        <a:bodyPr/>
        <a:lstStyle/>
        <a:p>
          <a:endParaRPr lang="pt-BR"/>
        </a:p>
      </dgm:t>
    </dgm:pt>
    <dgm:pt modelId="{60EB0A24-E80B-4989-9EDA-8C091B538BFC}" type="sibTrans" cxnId="{A95593B9-9285-46AF-8242-C06D52C1ECCB}">
      <dgm:prSet/>
      <dgm:spPr/>
      <dgm:t>
        <a:bodyPr/>
        <a:lstStyle/>
        <a:p>
          <a:endParaRPr lang="pt-BR"/>
        </a:p>
      </dgm:t>
    </dgm:pt>
    <dgm:pt modelId="{7BE5B67F-FA0A-49CA-8489-F7B4C418364B}">
      <dgm:prSet phldrT="[Texto]"/>
      <dgm:spPr/>
      <dgm:t>
        <a:bodyPr/>
        <a:lstStyle/>
        <a:p>
          <a:r>
            <a:rPr lang="pt-BR" dirty="0"/>
            <a:t>Unidade 3 Desenvolvimento de classes abstratas, exceções e interfaces orientada a objetos </a:t>
          </a:r>
        </a:p>
      </dgm:t>
    </dgm:pt>
    <dgm:pt modelId="{FDF28679-6E5B-46C6-ABA2-2901194C66E4}" type="parTrans" cxnId="{D3B18AC1-EC66-4F52-9416-139B3DE3565B}">
      <dgm:prSet/>
      <dgm:spPr/>
      <dgm:t>
        <a:bodyPr/>
        <a:lstStyle/>
        <a:p>
          <a:endParaRPr lang="pt-BR"/>
        </a:p>
      </dgm:t>
    </dgm:pt>
    <dgm:pt modelId="{DD5428C0-BF49-4AEA-B35D-DE9F4E26E600}" type="sibTrans" cxnId="{D3B18AC1-EC66-4F52-9416-139B3DE3565B}">
      <dgm:prSet/>
      <dgm:spPr/>
      <dgm:t>
        <a:bodyPr/>
        <a:lstStyle/>
        <a:p>
          <a:endParaRPr lang="pt-BR"/>
        </a:p>
      </dgm:t>
    </dgm:pt>
    <dgm:pt modelId="{72B3A532-C8D8-4381-B6BF-AE805FE76E57}">
      <dgm:prSet phldrT="[Texto]"/>
      <dgm:spPr/>
      <dgm:t>
        <a:bodyPr/>
        <a:lstStyle/>
        <a:p>
          <a:r>
            <a:rPr lang="pt-BR" dirty="0"/>
            <a:t>Seção 1 Tratamento de exceções e uso de classes abstratas</a:t>
          </a:r>
        </a:p>
      </dgm:t>
    </dgm:pt>
    <dgm:pt modelId="{0105014B-A2C6-46E8-97B8-CA24187968EF}" type="parTrans" cxnId="{5623D8EE-4CC6-4A84-9EB8-D0BEAE1217BB}">
      <dgm:prSet/>
      <dgm:spPr/>
      <dgm:t>
        <a:bodyPr/>
        <a:lstStyle/>
        <a:p>
          <a:endParaRPr lang="pt-BR"/>
        </a:p>
      </dgm:t>
    </dgm:pt>
    <dgm:pt modelId="{5E256F88-12B1-49B1-A6AF-A57E581E3824}" type="sibTrans" cxnId="{5623D8EE-4CC6-4A84-9EB8-D0BEAE1217BB}">
      <dgm:prSet/>
      <dgm:spPr/>
      <dgm:t>
        <a:bodyPr/>
        <a:lstStyle/>
        <a:p>
          <a:endParaRPr lang="pt-BR"/>
        </a:p>
      </dgm:t>
    </dgm:pt>
    <dgm:pt modelId="{9D81E739-4A7C-4AB3-9DCB-B9492C8E97AD}">
      <dgm:prSet phldrT="[Texto]"/>
      <dgm:spPr/>
      <dgm:t>
        <a:bodyPr/>
        <a:lstStyle/>
        <a:p>
          <a:r>
            <a:rPr lang="pt-BR" dirty="0"/>
            <a:t>Unidade 4 Aplicações orientada a objetos </a:t>
          </a:r>
        </a:p>
      </dgm:t>
    </dgm:pt>
    <dgm:pt modelId="{3F2D1ACD-EA74-4981-980E-1D336AA668B9}" type="parTrans" cxnId="{F7319695-7E0C-4093-91EA-4E7670A0F61B}">
      <dgm:prSet/>
      <dgm:spPr/>
      <dgm:t>
        <a:bodyPr/>
        <a:lstStyle/>
        <a:p>
          <a:endParaRPr lang="pt-BR"/>
        </a:p>
      </dgm:t>
    </dgm:pt>
    <dgm:pt modelId="{C732AEF9-4EB4-4A16-81CF-6E76ADC9D829}" type="sibTrans" cxnId="{F7319695-7E0C-4093-91EA-4E7670A0F61B}">
      <dgm:prSet/>
      <dgm:spPr/>
      <dgm:t>
        <a:bodyPr/>
        <a:lstStyle/>
        <a:p>
          <a:endParaRPr lang="pt-BR"/>
        </a:p>
      </dgm:t>
    </dgm:pt>
    <dgm:pt modelId="{636A32A2-1111-4BA8-9BBB-A7A19EA65CF8}">
      <dgm:prSet phldrT="[Texto]"/>
      <dgm:spPr/>
      <dgm:t>
        <a:bodyPr/>
        <a:lstStyle/>
        <a:p>
          <a:r>
            <a:rPr lang="pt-BR" dirty="0"/>
            <a:t>Seção 3 Uma visão de game em programação orientada a objeto</a:t>
          </a:r>
        </a:p>
      </dgm:t>
    </dgm:pt>
    <dgm:pt modelId="{DF579453-E96E-4B82-80F7-FAC78C8A3E4C}" type="parTrans" cxnId="{29BAAEB9-3DF3-4BA7-AAD2-5324694E372D}">
      <dgm:prSet/>
      <dgm:spPr/>
      <dgm:t>
        <a:bodyPr/>
        <a:lstStyle/>
        <a:p>
          <a:endParaRPr lang="pt-BR"/>
        </a:p>
      </dgm:t>
    </dgm:pt>
    <dgm:pt modelId="{A3315C76-7DE0-468C-9A1D-1D5B650CAADB}" type="sibTrans" cxnId="{29BAAEB9-3DF3-4BA7-AAD2-5324694E372D}">
      <dgm:prSet/>
      <dgm:spPr/>
      <dgm:t>
        <a:bodyPr/>
        <a:lstStyle/>
        <a:p>
          <a:endParaRPr lang="pt-BR"/>
        </a:p>
      </dgm:t>
    </dgm:pt>
    <dgm:pt modelId="{CC73023D-3D0B-4288-97DC-23B498CE8A9F}">
      <dgm:prSet phldrT="[Texto]"/>
      <dgm:spPr/>
      <dgm:t>
        <a:bodyPr/>
        <a:lstStyle/>
        <a:p>
          <a:r>
            <a:rPr lang="pt-BR" dirty="0"/>
            <a:t>Seção 2 Estruturas de decisão, controle e repetição</a:t>
          </a:r>
        </a:p>
      </dgm:t>
    </dgm:pt>
    <dgm:pt modelId="{463D7B41-40F8-4A66-A3CC-CD513F1BD203}" type="parTrans" cxnId="{EE60090C-F52F-4491-B408-575497E44F41}">
      <dgm:prSet/>
      <dgm:spPr/>
      <dgm:t>
        <a:bodyPr/>
        <a:lstStyle/>
        <a:p>
          <a:endParaRPr lang="pt-BR"/>
        </a:p>
      </dgm:t>
    </dgm:pt>
    <dgm:pt modelId="{8CC60BE8-7CA4-4C79-93CB-7BE4CD1E3380}" type="sibTrans" cxnId="{EE60090C-F52F-4491-B408-575497E44F41}">
      <dgm:prSet/>
      <dgm:spPr/>
      <dgm:t>
        <a:bodyPr/>
        <a:lstStyle/>
        <a:p>
          <a:endParaRPr lang="pt-BR"/>
        </a:p>
      </dgm:t>
    </dgm:pt>
    <dgm:pt modelId="{B2A75B5B-FDC4-4B2C-8EAE-F050F449D9D5}">
      <dgm:prSet phldrT="[Texto]"/>
      <dgm:spPr/>
      <dgm:t>
        <a:bodyPr/>
        <a:lstStyle/>
        <a:p>
          <a:r>
            <a:rPr lang="pt-BR" dirty="0"/>
            <a:t>Seção 3 Reutilização de classes</a:t>
          </a:r>
        </a:p>
      </dgm:t>
    </dgm:pt>
    <dgm:pt modelId="{2098782B-D832-43D3-867A-25232CDAF8F0}" type="parTrans" cxnId="{E0859535-D186-4CD0-91E6-6A897CF6BF19}">
      <dgm:prSet/>
      <dgm:spPr/>
      <dgm:t>
        <a:bodyPr/>
        <a:lstStyle/>
        <a:p>
          <a:endParaRPr lang="pt-BR"/>
        </a:p>
      </dgm:t>
    </dgm:pt>
    <dgm:pt modelId="{A2866E13-80E1-4407-8F54-25EFB151505E}" type="sibTrans" cxnId="{E0859535-D186-4CD0-91E6-6A897CF6BF19}">
      <dgm:prSet/>
      <dgm:spPr/>
      <dgm:t>
        <a:bodyPr/>
        <a:lstStyle/>
        <a:p>
          <a:endParaRPr lang="pt-BR"/>
        </a:p>
      </dgm:t>
    </dgm:pt>
    <dgm:pt modelId="{3207446D-77B2-4F48-9566-A2E0673A581A}">
      <dgm:prSet phldrT="[Texto]"/>
      <dgm:spPr/>
      <dgm:t>
        <a:bodyPr/>
        <a:lstStyle/>
        <a:p>
          <a:r>
            <a:rPr lang="pt-BR" dirty="0"/>
            <a:t>Seção 2 Definição e uso de interfaces </a:t>
          </a:r>
        </a:p>
      </dgm:t>
    </dgm:pt>
    <dgm:pt modelId="{9CD90A61-1872-430D-A5D5-0C330417C1F8}" type="parTrans" cxnId="{12B56199-988C-4BEF-8748-2349E422C598}">
      <dgm:prSet/>
      <dgm:spPr/>
      <dgm:t>
        <a:bodyPr/>
        <a:lstStyle/>
        <a:p>
          <a:endParaRPr lang="pt-BR"/>
        </a:p>
      </dgm:t>
    </dgm:pt>
    <dgm:pt modelId="{EC64B26B-6B02-4508-A13B-45442C7A153E}" type="sibTrans" cxnId="{12B56199-988C-4BEF-8748-2349E422C598}">
      <dgm:prSet/>
      <dgm:spPr/>
      <dgm:t>
        <a:bodyPr/>
        <a:lstStyle/>
        <a:p>
          <a:endParaRPr lang="pt-BR"/>
        </a:p>
      </dgm:t>
    </dgm:pt>
    <dgm:pt modelId="{CCD3C690-B70B-4666-945F-3D5B7DF04CE8}">
      <dgm:prSet phldrT="[Texto]"/>
      <dgm:spPr/>
      <dgm:t>
        <a:bodyPr/>
        <a:lstStyle/>
        <a:p>
          <a:r>
            <a:rPr lang="pt-BR" dirty="0"/>
            <a:t>Seção 3 Desenvolvimento de interfaces gráficas</a:t>
          </a:r>
        </a:p>
      </dgm:t>
    </dgm:pt>
    <dgm:pt modelId="{A18B8431-7ABA-4735-9858-B5F9614810CD}" type="parTrans" cxnId="{EDA2E582-07E5-45ED-A7B7-1B682BE372D2}">
      <dgm:prSet/>
      <dgm:spPr/>
      <dgm:t>
        <a:bodyPr/>
        <a:lstStyle/>
        <a:p>
          <a:endParaRPr lang="pt-BR"/>
        </a:p>
      </dgm:t>
    </dgm:pt>
    <dgm:pt modelId="{B1D50217-4543-4C5C-B654-2CBEC9C61CCC}" type="sibTrans" cxnId="{EDA2E582-07E5-45ED-A7B7-1B682BE372D2}">
      <dgm:prSet/>
      <dgm:spPr/>
      <dgm:t>
        <a:bodyPr/>
        <a:lstStyle/>
        <a:p>
          <a:endParaRPr lang="pt-BR"/>
        </a:p>
      </dgm:t>
    </dgm:pt>
    <dgm:pt modelId="{58B98114-764B-4BAA-8B70-4DAB50012665}">
      <dgm:prSet phldrT="[Texto]"/>
      <dgm:spPr/>
      <dgm:t>
        <a:bodyPr/>
        <a:lstStyle/>
        <a:p>
          <a:r>
            <a:rPr lang="pt-BR" dirty="0"/>
            <a:t>Seção 1 </a:t>
          </a:r>
          <a:r>
            <a:rPr lang="pt-BR" dirty="0" err="1"/>
            <a:t>Arrays</a:t>
          </a:r>
          <a:r>
            <a:rPr lang="pt-BR" dirty="0"/>
            <a:t> e </a:t>
          </a:r>
          <a:r>
            <a:rPr lang="pt-BR" dirty="0" err="1"/>
            <a:t>strings</a:t>
          </a:r>
          <a:endParaRPr lang="pt-BR" dirty="0"/>
        </a:p>
      </dgm:t>
    </dgm:pt>
    <dgm:pt modelId="{CD520E00-6564-44FD-B3C4-722D04DE215E}" type="parTrans" cxnId="{499057F2-F87F-41B8-973D-7C4826AC7B12}">
      <dgm:prSet/>
      <dgm:spPr/>
      <dgm:t>
        <a:bodyPr/>
        <a:lstStyle/>
        <a:p>
          <a:endParaRPr lang="pt-BR"/>
        </a:p>
      </dgm:t>
    </dgm:pt>
    <dgm:pt modelId="{4B5582BA-A628-47D9-A3EB-EB40C96DC828}" type="sibTrans" cxnId="{499057F2-F87F-41B8-973D-7C4826AC7B12}">
      <dgm:prSet/>
      <dgm:spPr/>
      <dgm:t>
        <a:bodyPr/>
        <a:lstStyle/>
        <a:p>
          <a:endParaRPr lang="pt-BR"/>
        </a:p>
      </dgm:t>
    </dgm:pt>
    <dgm:pt modelId="{3C4E6531-50C8-43A1-AA4E-BDA126A2105A}">
      <dgm:prSet phldrT="[Texto]"/>
      <dgm:spPr/>
      <dgm:t>
        <a:bodyPr/>
        <a:lstStyle/>
        <a:p>
          <a:r>
            <a:rPr lang="pt-BR" dirty="0"/>
            <a:t>Seção 2 Banco de dados relacional e </a:t>
          </a:r>
          <a:r>
            <a:rPr lang="pt-BR" dirty="0" err="1"/>
            <a:t>NoSQL</a:t>
          </a:r>
          <a:endParaRPr lang="pt-BR" dirty="0"/>
        </a:p>
      </dgm:t>
    </dgm:pt>
    <dgm:pt modelId="{7A9B91B8-58D9-4D34-A1E1-84F10BF339B4}" type="parTrans" cxnId="{7FD0E669-40B5-4182-8E03-8CD4D4E06C03}">
      <dgm:prSet/>
      <dgm:spPr/>
      <dgm:t>
        <a:bodyPr/>
        <a:lstStyle/>
        <a:p>
          <a:endParaRPr lang="pt-BR"/>
        </a:p>
      </dgm:t>
    </dgm:pt>
    <dgm:pt modelId="{2D330531-9401-466A-BB44-0145B3BE06D0}" type="sibTrans" cxnId="{7FD0E669-40B5-4182-8E03-8CD4D4E06C03}">
      <dgm:prSet/>
      <dgm:spPr/>
      <dgm:t>
        <a:bodyPr/>
        <a:lstStyle/>
        <a:p>
          <a:endParaRPr lang="pt-BR"/>
        </a:p>
      </dgm:t>
    </dgm:pt>
    <dgm:pt modelId="{E0875852-4A36-459F-A5C7-FA9CD84F10F5}">
      <dgm:prSet phldrT="[Texto]"/>
      <dgm:spPr/>
      <dgm:t>
        <a:bodyPr/>
        <a:lstStyle/>
        <a:p>
          <a:r>
            <a:rPr lang="pt-BR" dirty="0"/>
            <a:t>Seção 3 Programação em JAVA usando THREADS</a:t>
          </a:r>
        </a:p>
      </dgm:t>
    </dgm:pt>
    <dgm:pt modelId="{2CD5101C-011C-47B2-99BE-8FD7EA1FC9C1}" type="parTrans" cxnId="{A801B645-81E5-4497-9ADA-F50CEE6AF635}">
      <dgm:prSet/>
      <dgm:spPr/>
      <dgm:t>
        <a:bodyPr/>
        <a:lstStyle/>
        <a:p>
          <a:endParaRPr lang="pt-BR"/>
        </a:p>
      </dgm:t>
    </dgm:pt>
    <dgm:pt modelId="{78D96F42-12A8-42C1-8EE8-CE57EE3096C4}" type="sibTrans" cxnId="{A801B645-81E5-4497-9ADA-F50CEE6AF635}">
      <dgm:prSet/>
      <dgm:spPr/>
      <dgm:t>
        <a:bodyPr/>
        <a:lstStyle/>
        <a:p>
          <a:endParaRPr lang="pt-BR"/>
        </a:p>
      </dgm:t>
    </dgm:pt>
    <dgm:pt modelId="{EBCBBD6F-D7CC-441E-AFE0-D3A02026E66A}">
      <dgm:prSet phldrT="[Texto]"/>
      <dgm:spPr/>
      <dgm:t>
        <a:bodyPr/>
        <a:lstStyle/>
        <a:p>
          <a:r>
            <a:rPr lang="pt-BR" dirty="0"/>
            <a:t>Seção 1 Construtores de sobrecarga</a:t>
          </a:r>
        </a:p>
      </dgm:t>
    </dgm:pt>
    <dgm:pt modelId="{8F1AE709-F09D-4C90-AEC9-696935879DDC}" type="sibTrans" cxnId="{EB5903BD-9378-461E-8A3F-D84BA1EB895F}">
      <dgm:prSet/>
      <dgm:spPr/>
      <dgm:t>
        <a:bodyPr/>
        <a:lstStyle/>
        <a:p>
          <a:endParaRPr lang="pt-BR"/>
        </a:p>
      </dgm:t>
    </dgm:pt>
    <dgm:pt modelId="{C8C4FD2B-CF9B-490A-AEBB-5D43E22D676B}" type="parTrans" cxnId="{EB5903BD-9378-461E-8A3F-D84BA1EB895F}">
      <dgm:prSet/>
      <dgm:spPr/>
      <dgm:t>
        <a:bodyPr/>
        <a:lstStyle/>
        <a:p>
          <a:endParaRPr lang="pt-BR"/>
        </a:p>
      </dgm:t>
    </dgm:pt>
    <dgm:pt modelId="{E78CC01B-71A3-473C-9207-8001E47126D5}">
      <dgm:prSet phldrT="[Texto]"/>
      <dgm:spPr/>
      <dgm:t>
        <a:bodyPr/>
        <a:lstStyle/>
        <a:p>
          <a:r>
            <a:rPr lang="pt-BR" dirty="0"/>
            <a:t>Seção 2 Introdução a aplicações orientadas a objetos</a:t>
          </a:r>
        </a:p>
      </dgm:t>
    </dgm:pt>
    <dgm:pt modelId="{F12B4418-ADAF-4D24-9C59-8B4ECC3AC89B}" type="parTrans" cxnId="{4E0F9DD2-3ABD-4EC2-BCAB-C4FE82610D47}">
      <dgm:prSet/>
      <dgm:spPr/>
      <dgm:t>
        <a:bodyPr/>
        <a:lstStyle/>
        <a:p>
          <a:endParaRPr lang="pt-BR"/>
        </a:p>
      </dgm:t>
    </dgm:pt>
    <dgm:pt modelId="{92CA950B-BBEF-4478-8FCE-DC4A5C5E7CAE}" type="sibTrans" cxnId="{4E0F9DD2-3ABD-4EC2-BCAB-C4FE82610D47}">
      <dgm:prSet/>
      <dgm:spPr/>
      <dgm:t>
        <a:bodyPr/>
        <a:lstStyle/>
        <a:p>
          <a:endParaRPr lang="pt-BR"/>
        </a:p>
      </dgm:t>
    </dgm:pt>
    <dgm:pt modelId="{46DF9E6F-2027-4A1D-BC96-83A2CF6DEDE5}" type="pres">
      <dgm:prSet presAssocID="{018FE19F-9FC4-4D13-87BD-A4FD1EF5E6F0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B00D1DFC-7F9C-4E65-986A-301B7EA4BE9C}" type="pres">
      <dgm:prSet presAssocID="{8F770151-CE04-4F14-891F-558648EDB3D6}" presName="linNode" presStyleCnt="0"/>
      <dgm:spPr/>
    </dgm:pt>
    <dgm:pt modelId="{10DE05F8-B16A-402E-B23F-414C41DCDA8D}" type="pres">
      <dgm:prSet presAssocID="{8F770151-CE04-4F14-891F-558648EDB3D6}" presName="parentText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B895ADCD-EA73-4FF8-823C-D9F8A66512FE}" type="pres">
      <dgm:prSet presAssocID="{8F770151-CE04-4F14-891F-558648EDB3D6}" presName="descendantText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810856C-61E9-4212-8730-6E4D0ED4ACEF}" type="pres">
      <dgm:prSet presAssocID="{E2A1897C-1119-4946-95DF-0F6DA6FF186C}" presName="sp" presStyleCnt="0"/>
      <dgm:spPr/>
    </dgm:pt>
    <dgm:pt modelId="{1FDCBD75-2D2E-4463-B651-493467400A7E}" type="pres">
      <dgm:prSet presAssocID="{9B66BB59-8281-4C6B-9A57-69876CC7B13C}" presName="linNode" presStyleCnt="0"/>
      <dgm:spPr/>
    </dgm:pt>
    <dgm:pt modelId="{039A4411-D22F-47FA-9A94-46B3757745D8}" type="pres">
      <dgm:prSet presAssocID="{9B66BB59-8281-4C6B-9A57-69876CC7B13C}" presName="parentText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DCFC37BD-2A29-4F02-8344-A33E781801CB}" type="pres">
      <dgm:prSet presAssocID="{9B66BB59-8281-4C6B-9A57-69876CC7B13C}" presName="descendantText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4E99F023-2A2A-4D53-81E4-517AD6B5975E}" type="pres">
      <dgm:prSet presAssocID="{60EB0A24-E80B-4989-9EDA-8C091B538BFC}" presName="sp" presStyleCnt="0"/>
      <dgm:spPr/>
    </dgm:pt>
    <dgm:pt modelId="{22CCF092-9F29-4398-9E1D-C72EEC8315E8}" type="pres">
      <dgm:prSet presAssocID="{7BE5B67F-FA0A-49CA-8489-F7B4C418364B}" presName="linNode" presStyleCnt="0"/>
      <dgm:spPr/>
    </dgm:pt>
    <dgm:pt modelId="{7585F882-55F0-4178-92CD-A447CFB6D055}" type="pres">
      <dgm:prSet presAssocID="{7BE5B67F-FA0A-49CA-8489-F7B4C418364B}" presName="parentText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BCC6D6DB-0A94-474F-B1D2-97C59165708E}" type="pres">
      <dgm:prSet presAssocID="{7BE5B67F-FA0A-49CA-8489-F7B4C418364B}" presName="descendantText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70D94D71-7862-471D-93EA-414565893D3B}" type="pres">
      <dgm:prSet presAssocID="{DD5428C0-BF49-4AEA-B35D-DE9F4E26E600}" presName="sp" presStyleCnt="0"/>
      <dgm:spPr/>
    </dgm:pt>
    <dgm:pt modelId="{27A0728F-87C2-497D-AFAA-FA2637711232}" type="pres">
      <dgm:prSet presAssocID="{9D81E739-4A7C-4AB3-9DCB-B9492C8E97AD}" presName="linNode" presStyleCnt="0"/>
      <dgm:spPr/>
    </dgm:pt>
    <dgm:pt modelId="{3C3EE85C-A333-4A38-BBF7-36D03D806886}" type="pres">
      <dgm:prSet presAssocID="{9D81E739-4A7C-4AB3-9DCB-B9492C8E97AD}" presName="parentText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A6BF4243-8DA0-4A57-BBAF-4BD71D9E6A02}" type="pres">
      <dgm:prSet presAssocID="{9D81E739-4A7C-4AB3-9DCB-B9492C8E97AD}" presName="descendantText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391F99F6-A77E-4D9F-9CF0-499C977A64DD}" type="presOf" srcId="{018FE19F-9FC4-4D13-87BD-A4FD1EF5E6F0}" destId="{46DF9E6F-2027-4A1D-BC96-83A2CF6DEDE5}" srcOrd="0" destOrd="0" presId="urn:microsoft.com/office/officeart/2005/8/layout/vList5"/>
    <dgm:cxn modelId="{09EF10CC-119E-4F5E-B5D2-7334F4EBD8EC}" type="presOf" srcId="{636A32A2-1111-4BA8-9BBB-A7A19EA65CF8}" destId="{B895ADCD-EA73-4FF8-823C-D9F8A66512FE}" srcOrd="0" destOrd="2" presId="urn:microsoft.com/office/officeart/2005/8/layout/vList5"/>
    <dgm:cxn modelId="{1AFD1A61-F3C3-4EBE-A959-2E90428918F9}" type="presOf" srcId="{7BE5B67F-FA0A-49CA-8489-F7B4C418364B}" destId="{7585F882-55F0-4178-92CD-A447CFB6D055}" srcOrd="0" destOrd="0" presId="urn:microsoft.com/office/officeart/2005/8/layout/vList5"/>
    <dgm:cxn modelId="{C052C9D6-4615-4997-8C43-168C277B4FB0}" type="presOf" srcId="{9B66BB59-8281-4C6B-9A57-69876CC7B13C}" destId="{039A4411-D22F-47FA-9A94-46B3757745D8}" srcOrd="0" destOrd="0" presId="urn:microsoft.com/office/officeart/2005/8/layout/vList5"/>
    <dgm:cxn modelId="{EE60090C-F52F-4491-B408-575497E44F41}" srcId="{9B66BB59-8281-4C6B-9A57-69876CC7B13C}" destId="{CC73023D-3D0B-4288-97DC-23B498CE8A9F}" srcOrd="1" destOrd="0" parTransId="{463D7B41-40F8-4A66-A3CC-CD513F1BD203}" sibTransId="{8CC60BE8-7CA4-4C79-93CB-7BE4CD1E3380}"/>
    <dgm:cxn modelId="{76E830CA-525B-49AB-B92A-8FBC1C73AB71}" type="presOf" srcId="{CCD3C690-B70B-4666-945F-3D5B7DF04CE8}" destId="{BCC6D6DB-0A94-474F-B1D2-97C59165708E}" srcOrd="0" destOrd="2" presId="urn:microsoft.com/office/officeart/2005/8/layout/vList5"/>
    <dgm:cxn modelId="{B6D3795A-2A19-4A92-9B3B-55B306A364A0}" type="presOf" srcId="{EBCBBD6F-D7CC-441E-AFE0-D3A02026E66A}" destId="{DCFC37BD-2A29-4F02-8344-A33E781801CB}" srcOrd="0" destOrd="0" presId="urn:microsoft.com/office/officeart/2005/8/layout/vList5"/>
    <dgm:cxn modelId="{D3B18AC1-EC66-4F52-9416-139B3DE3565B}" srcId="{018FE19F-9FC4-4D13-87BD-A4FD1EF5E6F0}" destId="{7BE5B67F-FA0A-49CA-8489-F7B4C418364B}" srcOrd="2" destOrd="0" parTransId="{FDF28679-6E5B-46C6-ABA2-2901194C66E4}" sibTransId="{DD5428C0-BF49-4AEA-B35D-DE9F4E26E600}"/>
    <dgm:cxn modelId="{EB5903BD-9378-461E-8A3F-D84BA1EB895F}" srcId="{9B66BB59-8281-4C6B-9A57-69876CC7B13C}" destId="{EBCBBD6F-D7CC-441E-AFE0-D3A02026E66A}" srcOrd="0" destOrd="0" parTransId="{C8C4FD2B-CF9B-490A-AEBB-5D43E22D676B}" sibTransId="{8F1AE709-F09D-4C90-AEC9-696935879DDC}"/>
    <dgm:cxn modelId="{6DBB66F9-BF52-410E-8CDD-7724DA548A26}" srcId="{018FE19F-9FC4-4D13-87BD-A4FD1EF5E6F0}" destId="{8F770151-CE04-4F14-891F-558648EDB3D6}" srcOrd="0" destOrd="0" parTransId="{133BE85D-D365-4C86-96E1-67AC9A1FABF0}" sibTransId="{E2A1897C-1119-4946-95DF-0F6DA6FF186C}"/>
    <dgm:cxn modelId="{12B56199-988C-4BEF-8748-2349E422C598}" srcId="{7BE5B67F-FA0A-49CA-8489-F7B4C418364B}" destId="{3207446D-77B2-4F48-9566-A2E0673A581A}" srcOrd="1" destOrd="0" parTransId="{9CD90A61-1872-430D-A5D5-0C330417C1F8}" sibTransId="{EC64B26B-6B02-4508-A13B-45442C7A153E}"/>
    <dgm:cxn modelId="{B323A0BC-44CB-40D1-A3D2-DEDA6CD3C29F}" srcId="{8F770151-CE04-4F14-891F-558648EDB3D6}" destId="{271AEAD0-13DB-4C64-9553-B4A30BB60E54}" srcOrd="0" destOrd="0" parTransId="{9DADB2CE-EDA4-44C4-ACD9-4906751FC324}" sibTransId="{5ED07C53-A12A-4CF2-9F97-961FD87F40D4}"/>
    <dgm:cxn modelId="{157B3B55-B0FE-46BC-822A-22F9F26EBE37}" type="presOf" srcId="{72B3A532-C8D8-4381-B6BF-AE805FE76E57}" destId="{BCC6D6DB-0A94-474F-B1D2-97C59165708E}" srcOrd="0" destOrd="0" presId="urn:microsoft.com/office/officeart/2005/8/layout/vList5"/>
    <dgm:cxn modelId="{A95593B9-9285-46AF-8242-C06D52C1ECCB}" srcId="{018FE19F-9FC4-4D13-87BD-A4FD1EF5E6F0}" destId="{9B66BB59-8281-4C6B-9A57-69876CC7B13C}" srcOrd="1" destOrd="0" parTransId="{21D77081-19F9-4DD3-ABFA-81A140E16034}" sibTransId="{60EB0A24-E80B-4989-9EDA-8C091B538BFC}"/>
    <dgm:cxn modelId="{B01BC811-27A1-409F-9760-E9CC6F538888}" type="presOf" srcId="{8F770151-CE04-4F14-891F-558648EDB3D6}" destId="{10DE05F8-B16A-402E-B23F-414C41DCDA8D}" srcOrd="0" destOrd="0" presId="urn:microsoft.com/office/officeart/2005/8/layout/vList5"/>
    <dgm:cxn modelId="{7FD0E669-40B5-4182-8E03-8CD4D4E06C03}" srcId="{9D81E739-4A7C-4AB3-9DCB-B9492C8E97AD}" destId="{3C4E6531-50C8-43A1-AA4E-BDA126A2105A}" srcOrd="1" destOrd="0" parTransId="{7A9B91B8-58D9-4D34-A1E1-84F10BF339B4}" sibTransId="{2D330531-9401-466A-BB44-0145B3BE06D0}"/>
    <dgm:cxn modelId="{29BAAEB9-3DF3-4BA7-AAD2-5324694E372D}" srcId="{8F770151-CE04-4F14-891F-558648EDB3D6}" destId="{636A32A2-1111-4BA8-9BBB-A7A19EA65CF8}" srcOrd="2" destOrd="0" parTransId="{DF579453-E96E-4B82-80F7-FAC78C8A3E4C}" sibTransId="{A3315C76-7DE0-468C-9A1D-1D5B650CAADB}"/>
    <dgm:cxn modelId="{2239238C-F15A-4E37-B532-653B659159AA}" type="presOf" srcId="{CC73023D-3D0B-4288-97DC-23B498CE8A9F}" destId="{DCFC37BD-2A29-4F02-8344-A33E781801CB}" srcOrd="0" destOrd="1" presId="urn:microsoft.com/office/officeart/2005/8/layout/vList5"/>
    <dgm:cxn modelId="{4E0F9DD2-3ABD-4EC2-BCAB-C4FE82610D47}" srcId="{8F770151-CE04-4F14-891F-558648EDB3D6}" destId="{E78CC01B-71A3-473C-9207-8001E47126D5}" srcOrd="1" destOrd="0" parTransId="{F12B4418-ADAF-4D24-9C59-8B4ECC3AC89B}" sibTransId="{92CA950B-BBEF-4478-8FCE-DC4A5C5E7CAE}"/>
    <dgm:cxn modelId="{4087B34C-3E6F-44D4-B3F6-9542C4A6209A}" type="presOf" srcId="{E78CC01B-71A3-473C-9207-8001E47126D5}" destId="{B895ADCD-EA73-4FF8-823C-D9F8A66512FE}" srcOrd="0" destOrd="1" presId="urn:microsoft.com/office/officeart/2005/8/layout/vList5"/>
    <dgm:cxn modelId="{33F9F34F-F4FD-4483-9C21-43CD5FA16372}" type="presOf" srcId="{271AEAD0-13DB-4C64-9553-B4A30BB60E54}" destId="{B895ADCD-EA73-4FF8-823C-D9F8A66512FE}" srcOrd="0" destOrd="0" presId="urn:microsoft.com/office/officeart/2005/8/layout/vList5"/>
    <dgm:cxn modelId="{A801B645-81E5-4497-9ADA-F50CEE6AF635}" srcId="{9D81E739-4A7C-4AB3-9DCB-B9492C8E97AD}" destId="{E0875852-4A36-459F-A5C7-FA9CD84F10F5}" srcOrd="2" destOrd="0" parTransId="{2CD5101C-011C-47B2-99BE-8FD7EA1FC9C1}" sibTransId="{78D96F42-12A8-42C1-8EE8-CE57EE3096C4}"/>
    <dgm:cxn modelId="{49660837-0E10-4D5C-942B-F9B180A18C39}" type="presOf" srcId="{58B98114-764B-4BAA-8B70-4DAB50012665}" destId="{A6BF4243-8DA0-4A57-BBAF-4BD71D9E6A02}" srcOrd="0" destOrd="0" presId="urn:microsoft.com/office/officeart/2005/8/layout/vList5"/>
    <dgm:cxn modelId="{E0859535-D186-4CD0-91E6-6A897CF6BF19}" srcId="{9B66BB59-8281-4C6B-9A57-69876CC7B13C}" destId="{B2A75B5B-FDC4-4B2C-8EAE-F050F449D9D5}" srcOrd="2" destOrd="0" parTransId="{2098782B-D832-43D3-867A-25232CDAF8F0}" sibTransId="{A2866E13-80E1-4407-8F54-25EFB151505E}"/>
    <dgm:cxn modelId="{482C7F09-6956-4C8F-8CA5-EC6BE6B812B9}" type="presOf" srcId="{3C4E6531-50C8-43A1-AA4E-BDA126A2105A}" destId="{A6BF4243-8DA0-4A57-BBAF-4BD71D9E6A02}" srcOrd="0" destOrd="1" presId="urn:microsoft.com/office/officeart/2005/8/layout/vList5"/>
    <dgm:cxn modelId="{E3512711-7FD0-4738-8112-3F144B5A6F30}" type="presOf" srcId="{B2A75B5B-FDC4-4B2C-8EAE-F050F449D9D5}" destId="{DCFC37BD-2A29-4F02-8344-A33E781801CB}" srcOrd="0" destOrd="2" presId="urn:microsoft.com/office/officeart/2005/8/layout/vList5"/>
    <dgm:cxn modelId="{F7319695-7E0C-4093-91EA-4E7670A0F61B}" srcId="{018FE19F-9FC4-4D13-87BD-A4FD1EF5E6F0}" destId="{9D81E739-4A7C-4AB3-9DCB-B9492C8E97AD}" srcOrd="3" destOrd="0" parTransId="{3F2D1ACD-EA74-4981-980E-1D336AA668B9}" sibTransId="{C732AEF9-4EB4-4A16-81CF-6E76ADC9D829}"/>
    <dgm:cxn modelId="{499057F2-F87F-41B8-973D-7C4826AC7B12}" srcId="{9D81E739-4A7C-4AB3-9DCB-B9492C8E97AD}" destId="{58B98114-764B-4BAA-8B70-4DAB50012665}" srcOrd="0" destOrd="0" parTransId="{CD520E00-6564-44FD-B3C4-722D04DE215E}" sibTransId="{4B5582BA-A628-47D9-A3EB-EB40C96DC828}"/>
    <dgm:cxn modelId="{4974D794-E4A1-4F2E-967D-D707E71AB11A}" type="presOf" srcId="{E0875852-4A36-459F-A5C7-FA9CD84F10F5}" destId="{A6BF4243-8DA0-4A57-BBAF-4BD71D9E6A02}" srcOrd="0" destOrd="2" presId="urn:microsoft.com/office/officeart/2005/8/layout/vList5"/>
    <dgm:cxn modelId="{2AFD9AFF-8FED-4DB0-A857-2B3DBA64FD39}" type="presOf" srcId="{9D81E739-4A7C-4AB3-9DCB-B9492C8E97AD}" destId="{3C3EE85C-A333-4A38-BBF7-36D03D806886}" srcOrd="0" destOrd="0" presId="urn:microsoft.com/office/officeart/2005/8/layout/vList5"/>
    <dgm:cxn modelId="{96810659-48D4-46CF-8D2C-6850C43D2FAB}" type="presOf" srcId="{3207446D-77B2-4F48-9566-A2E0673A581A}" destId="{BCC6D6DB-0A94-474F-B1D2-97C59165708E}" srcOrd="0" destOrd="1" presId="urn:microsoft.com/office/officeart/2005/8/layout/vList5"/>
    <dgm:cxn modelId="{5623D8EE-4CC6-4A84-9EB8-D0BEAE1217BB}" srcId="{7BE5B67F-FA0A-49CA-8489-F7B4C418364B}" destId="{72B3A532-C8D8-4381-B6BF-AE805FE76E57}" srcOrd="0" destOrd="0" parTransId="{0105014B-A2C6-46E8-97B8-CA24187968EF}" sibTransId="{5E256F88-12B1-49B1-A6AF-A57E581E3824}"/>
    <dgm:cxn modelId="{EDA2E582-07E5-45ED-A7B7-1B682BE372D2}" srcId="{7BE5B67F-FA0A-49CA-8489-F7B4C418364B}" destId="{CCD3C690-B70B-4666-945F-3D5B7DF04CE8}" srcOrd="2" destOrd="0" parTransId="{A18B8431-7ABA-4735-9858-B5F9614810CD}" sibTransId="{B1D50217-4543-4C5C-B654-2CBEC9C61CCC}"/>
    <dgm:cxn modelId="{EDA7CFB0-8436-4D95-A8AC-241A2630D6D4}" type="presParOf" srcId="{46DF9E6F-2027-4A1D-BC96-83A2CF6DEDE5}" destId="{B00D1DFC-7F9C-4E65-986A-301B7EA4BE9C}" srcOrd="0" destOrd="0" presId="urn:microsoft.com/office/officeart/2005/8/layout/vList5"/>
    <dgm:cxn modelId="{C22AA635-E76A-4B14-8687-D04BFFCBA780}" type="presParOf" srcId="{B00D1DFC-7F9C-4E65-986A-301B7EA4BE9C}" destId="{10DE05F8-B16A-402E-B23F-414C41DCDA8D}" srcOrd="0" destOrd="0" presId="urn:microsoft.com/office/officeart/2005/8/layout/vList5"/>
    <dgm:cxn modelId="{90255438-57EE-421E-9B46-F310DC996B56}" type="presParOf" srcId="{B00D1DFC-7F9C-4E65-986A-301B7EA4BE9C}" destId="{B895ADCD-EA73-4FF8-823C-D9F8A66512FE}" srcOrd="1" destOrd="0" presId="urn:microsoft.com/office/officeart/2005/8/layout/vList5"/>
    <dgm:cxn modelId="{4A2CF224-24A3-406A-AB1B-F994C545A9A1}" type="presParOf" srcId="{46DF9E6F-2027-4A1D-BC96-83A2CF6DEDE5}" destId="{C810856C-61E9-4212-8730-6E4D0ED4ACEF}" srcOrd="1" destOrd="0" presId="urn:microsoft.com/office/officeart/2005/8/layout/vList5"/>
    <dgm:cxn modelId="{C4B37AEF-E33B-4AB2-AF74-CCAFF1744E3A}" type="presParOf" srcId="{46DF9E6F-2027-4A1D-BC96-83A2CF6DEDE5}" destId="{1FDCBD75-2D2E-4463-B651-493467400A7E}" srcOrd="2" destOrd="0" presId="urn:microsoft.com/office/officeart/2005/8/layout/vList5"/>
    <dgm:cxn modelId="{6CBE2159-6767-4D6C-BECE-7188828C310E}" type="presParOf" srcId="{1FDCBD75-2D2E-4463-B651-493467400A7E}" destId="{039A4411-D22F-47FA-9A94-46B3757745D8}" srcOrd="0" destOrd="0" presId="urn:microsoft.com/office/officeart/2005/8/layout/vList5"/>
    <dgm:cxn modelId="{CE1DAC80-5A4E-4C50-B5B5-F181EE8A0B68}" type="presParOf" srcId="{1FDCBD75-2D2E-4463-B651-493467400A7E}" destId="{DCFC37BD-2A29-4F02-8344-A33E781801CB}" srcOrd="1" destOrd="0" presId="urn:microsoft.com/office/officeart/2005/8/layout/vList5"/>
    <dgm:cxn modelId="{42257124-4418-4FB6-BB79-620228BFE86B}" type="presParOf" srcId="{46DF9E6F-2027-4A1D-BC96-83A2CF6DEDE5}" destId="{4E99F023-2A2A-4D53-81E4-517AD6B5975E}" srcOrd="3" destOrd="0" presId="urn:microsoft.com/office/officeart/2005/8/layout/vList5"/>
    <dgm:cxn modelId="{8678BA82-E9B3-4ACA-8DBB-C0C9D180C080}" type="presParOf" srcId="{46DF9E6F-2027-4A1D-BC96-83A2CF6DEDE5}" destId="{22CCF092-9F29-4398-9E1D-C72EEC8315E8}" srcOrd="4" destOrd="0" presId="urn:microsoft.com/office/officeart/2005/8/layout/vList5"/>
    <dgm:cxn modelId="{BE5474E8-0262-4452-987D-5AECB148C1DF}" type="presParOf" srcId="{22CCF092-9F29-4398-9E1D-C72EEC8315E8}" destId="{7585F882-55F0-4178-92CD-A447CFB6D055}" srcOrd="0" destOrd="0" presId="urn:microsoft.com/office/officeart/2005/8/layout/vList5"/>
    <dgm:cxn modelId="{6534D6D3-A4F2-4DD5-A7D1-815E733AE1AA}" type="presParOf" srcId="{22CCF092-9F29-4398-9E1D-C72EEC8315E8}" destId="{BCC6D6DB-0A94-474F-B1D2-97C59165708E}" srcOrd="1" destOrd="0" presId="urn:microsoft.com/office/officeart/2005/8/layout/vList5"/>
    <dgm:cxn modelId="{9ED32B48-0ECA-469C-B65E-788D34B67135}" type="presParOf" srcId="{46DF9E6F-2027-4A1D-BC96-83A2CF6DEDE5}" destId="{70D94D71-7862-471D-93EA-414565893D3B}" srcOrd="5" destOrd="0" presId="urn:microsoft.com/office/officeart/2005/8/layout/vList5"/>
    <dgm:cxn modelId="{34732C9D-DFF4-4602-BA49-B4AC793DCB1F}" type="presParOf" srcId="{46DF9E6F-2027-4A1D-BC96-83A2CF6DEDE5}" destId="{27A0728F-87C2-497D-AFAA-FA2637711232}" srcOrd="6" destOrd="0" presId="urn:microsoft.com/office/officeart/2005/8/layout/vList5"/>
    <dgm:cxn modelId="{33A1EFD1-E5D8-45AD-8B18-EEBBF2A605F3}" type="presParOf" srcId="{27A0728F-87C2-497D-AFAA-FA2637711232}" destId="{3C3EE85C-A333-4A38-BBF7-36D03D806886}" srcOrd="0" destOrd="0" presId="urn:microsoft.com/office/officeart/2005/8/layout/vList5"/>
    <dgm:cxn modelId="{BFC26B55-7BA3-4583-A713-7A94CC187735}" type="presParOf" srcId="{27A0728F-87C2-497D-AFAA-FA2637711232}" destId="{A6BF4243-8DA0-4A57-BBAF-4BD71D9E6A02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95ADCD-EA73-4FF8-823C-D9F8A66512FE}">
      <dsp:nvSpPr>
        <dsp:cNvPr id="0" name=""/>
        <dsp:cNvSpPr/>
      </dsp:nvSpPr>
      <dsp:spPr>
        <a:xfrm rot="5400000">
          <a:off x="6072307" y="-2448179"/>
          <a:ext cx="1043516" cy="6206179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600" kern="1200" dirty="0"/>
            <a:t>Seção 1 Conceitos básicos de orientação a objetos em programação. 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600" kern="1200" dirty="0"/>
            <a:t>Seção 2 Introdução a aplicações orientadas a objetos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600" kern="1200" dirty="0"/>
            <a:t>Seção 3 Uma visão de game em programação orientada a objeto</a:t>
          </a:r>
        </a:p>
      </dsp:txBody>
      <dsp:txXfrm rot="-5400000">
        <a:off x="3490976" y="184092"/>
        <a:ext cx="6155239" cy="941636"/>
      </dsp:txXfrm>
    </dsp:sp>
    <dsp:sp modelId="{10DE05F8-B16A-402E-B23F-414C41DCDA8D}">
      <dsp:nvSpPr>
        <dsp:cNvPr id="0" name=""/>
        <dsp:cNvSpPr/>
      </dsp:nvSpPr>
      <dsp:spPr>
        <a:xfrm>
          <a:off x="0" y="2711"/>
          <a:ext cx="3490976" cy="13043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kern="1200" dirty="0"/>
            <a:t>Unidade 1 Conceitos do desenvolvimento orientação a objetos  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kern="1200" dirty="0"/>
            <a:t> </a:t>
          </a:r>
        </a:p>
      </dsp:txBody>
      <dsp:txXfrm>
        <a:off x="63675" y="66386"/>
        <a:ext cx="3363626" cy="1177045"/>
      </dsp:txXfrm>
    </dsp:sp>
    <dsp:sp modelId="{DCFC37BD-2A29-4F02-8344-A33E781801CB}">
      <dsp:nvSpPr>
        <dsp:cNvPr id="0" name=""/>
        <dsp:cNvSpPr/>
      </dsp:nvSpPr>
      <dsp:spPr>
        <a:xfrm rot="5400000">
          <a:off x="6072307" y="-1078564"/>
          <a:ext cx="1043516" cy="6206179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600" kern="1200" dirty="0"/>
            <a:t>Seção 1 Construtores de sobrecarga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600" kern="1200" dirty="0"/>
            <a:t>Seção 2 Estruturas de decisão, controle e repetição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600" kern="1200" dirty="0"/>
            <a:t>Seção 3 Reutilização de classes</a:t>
          </a:r>
        </a:p>
      </dsp:txBody>
      <dsp:txXfrm rot="-5400000">
        <a:off x="3490976" y="1553707"/>
        <a:ext cx="6155239" cy="941636"/>
      </dsp:txXfrm>
    </dsp:sp>
    <dsp:sp modelId="{039A4411-D22F-47FA-9A94-46B3757745D8}">
      <dsp:nvSpPr>
        <dsp:cNvPr id="0" name=""/>
        <dsp:cNvSpPr/>
      </dsp:nvSpPr>
      <dsp:spPr>
        <a:xfrm>
          <a:off x="0" y="1372327"/>
          <a:ext cx="3490976" cy="13043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kern="1200" dirty="0"/>
            <a:t>Unidade 2 Estruturas do desenvolvimento </a:t>
          </a:r>
          <a:r>
            <a:rPr lang="pt-BR" sz="1800" kern="1200" dirty="0" err="1"/>
            <a:t>orientato</a:t>
          </a:r>
          <a:r>
            <a:rPr lang="pt-BR" sz="1800" kern="1200" dirty="0"/>
            <a:t> a objetos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kern="1200" dirty="0"/>
            <a:t> </a:t>
          </a:r>
        </a:p>
      </dsp:txBody>
      <dsp:txXfrm>
        <a:off x="63675" y="1436002"/>
        <a:ext cx="3363626" cy="1177045"/>
      </dsp:txXfrm>
    </dsp:sp>
    <dsp:sp modelId="{BCC6D6DB-0A94-474F-B1D2-97C59165708E}">
      <dsp:nvSpPr>
        <dsp:cNvPr id="0" name=""/>
        <dsp:cNvSpPr/>
      </dsp:nvSpPr>
      <dsp:spPr>
        <a:xfrm rot="5400000">
          <a:off x="6072307" y="291051"/>
          <a:ext cx="1043516" cy="6206179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600" kern="1200" dirty="0"/>
            <a:t>Seção 1 Tratamento de exceções e uso de classes abstratas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600" kern="1200" dirty="0"/>
            <a:t>Seção 2 Definição e uso de interfaces 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600" kern="1200" dirty="0"/>
            <a:t>Seção 3 Desenvolvimento de interfaces gráficas</a:t>
          </a:r>
        </a:p>
      </dsp:txBody>
      <dsp:txXfrm rot="-5400000">
        <a:off x="3490976" y="2923322"/>
        <a:ext cx="6155239" cy="941636"/>
      </dsp:txXfrm>
    </dsp:sp>
    <dsp:sp modelId="{7585F882-55F0-4178-92CD-A447CFB6D055}">
      <dsp:nvSpPr>
        <dsp:cNvPr id="0" name=""/>
        <dsp:cNvSpPr/>
      </dsp:nvSpPr>
      <dsp:spPr>
        <a:xfrm>
          <a:off x="0" y="2741943"/>
          <a:ext cx="3490976" cy="13043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kern="1200" dirty="0"/>
            <a:t>Unidade 3 Desenvolvimento de classes abstratas, exceções e interfaces orientada a objetos </a:t>
          </a:r>
        </a:p>
      </dsp:txBody>
      <dsp:txXfrm>
        <a:off x="63675" y="2805618"/>
        <a:ext cx="3363626" cy="1177045"/>
      </dsp:txXfrm>
    </dsp:sp>
    <dsp:sp modelId="{A6BF4243-8DA0-4A57-BBAF-4BD71D9E6A02}">
      <dsp:nvSpPr>
        <dsp:cNvPr id="0" name=""/>
        <dsp:cNvSpPr/>
      </dsp:nvSpPr>
      <dsp:spPr>
        <a:xfrm rot="5400000">
          <a:off x="6072307" y="1660667"/>
          <a:ext cx="1043516" cy="6206179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600" kern="1200" dirty="0"/>
            <a:t>Seção 1 </a:t>
          </a:r>
          <a:r>
            <a:rPr lang="pt-BR" sz="1600" kern="1200" dirty="0" err="1"/>
            <a:t>Arrays</a:t>
          </a:r>
          <a:r>
            <a:rPr lang="pt-BR" sz="1600" kern="1200" dirty="0"/>
            <a:t> e </a:t>
          </a:r>
          <a:r>
            <a:rPr lang="pt-BR" sz="1600" kern="1200" dirty="0" err="1"/>
            <a:t>strings</a:t>
          </a:r>
          <a:endParaRPr lang="pt-BR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600" kern="1200" dirty="0"/>
            <a:t>Seção 2 Banco de dados relacional e </a:t>
          </a:r>
          <a:r>
            <a:rPr lang="pt-BR" sz="1600" kern="1200" dirty="0" err="1"/>
            <a:t>NoSQL</a:t>
          </a:r>
          <a:endParaRPr lang="pt-BR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600" kern="1200" dirty="0"/>
            <a:t>Seção 3 Programação em JAVA usando THREADS</a:t>
          </a:r>
        </a:p>
      </dsp:txBody>
      <dsp:txXfrm rot="-5400000">
        <a:off x="3490976" y="4292938"/>
        <a:ext cx="6155239" cy="941636"/>
      </dsp:txXfrm>
    </dsp:sp>
    <dsp:sp modelId="{3C3EE85C-A333-4A38-BBF7-36D03D806886}">
      <dsp:nvSpPr>
        <dsp:cNvPr id="0" name=""/>
        <dsp:cNvSpPr/>
      </dsp:nvSpPr>
      <dsp:spPr>
        <a:xfrm>
          <a:off x="0" y="4111559"/>
          <a:ext cx="3490976" cy="13043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kern="1200" dirty="0"/>
            <a:t>Unidade 4 Aplicações orientada a objetos </a:t>
          </a:r>
        </a:p>
      </dsp:txBody>
      <dsp:txXfrm>
        <a:off x="63675" y="4175234"/>
        <a:ext cx="3363626" cy="11770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dirty="0"/>
              <a:t>Nome da disciplina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Encontro</a:t>
            </a:r>
          </a:p>
        </p:txBody>
      </p:sp>
      <p:pic>
        <p:nvPicPr>
          <p:cNvPr id="1026" name="Picture 2" descr="Anhanguera Campinas Ouro Verde - YouTube">
            <a:extLst>
              <a:ext uri="{FF2B5EF4-FFF2-40B4-BE49-F238E27FC236}">
                <a16:creationId xmlns:a16="http://schemas.microsoft.com/office/drawing/2014/main" id="{B544BCBE-6740-87B4-1423-20E723AA46A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88" y="37842"/>
            <a:ext cx="1844121" cy="1844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D5FEED9F-C943-2CEE-D5C2-3461438F6EFD}"/>
              </a:ext>
            </a:extLst>
          </p:cNvPr>
          <p:cNvSpPr/>
          <p:nvPr userDrawn="1"/>
        </p:nvSpPr>
        <p:spPr>
          <a:xfrm>
            <a:off x="0" y="6645349"/>
            <a:ext cx="12192000" cy="212651"/>
          </a:xfrm>
          <a:prstGeom prst="rect">
            <a:avLst/>
          </a:prstGeom>
          <a:solidFill>
            <a:srgbClr val="FF5A00"/>
          </a:solidFill>
          <a:ln>
            <a:solidFill>
              <a:srgbClr val="FF5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7728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1F044C29-85D2-A14F-6BB1-E1D7C2A32255}"/>
              </a:ext>
            </a:extLst>
          </p:cNvPr>
          <p:cNvSpPr/>
          <p:nvPr userDrawn="1"/>
        </p:nvSpPr>
        <p:spPr>
          <a:xfrm>
            <a:off x="0" y="6645349"/>
            <a:ext cx="12192000" cy="212651"/>
          </a:xfrm>
          <a:prstGeom prst="rect">
            <a:avLst/>
          </a:prstGeom>
          <a:solidFill>
            <a:srgbClr val="FF5A00"/>
          </a:solidFill>
          <a:ln>
            <a:solidFill>
              <a:srgbClr val="FF5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Picture 2" descr="Anhanguera Campinas Ouro Verde - YouTube">
            <a:extLst>
              <a:ext uri="{FF2B5EF4-FFF2-40B4-BE49-F238E27FC236}">
                <a16:creationId xmlns:a16="http://schemas.microsoft.com/office/drawing/2014/main" id="{B9E8B5A2-AFBD-94F1-4784-37BA40FFE57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4724" y="137743"/>
            <a:ext cx="893615" cy="893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6610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2594EE03-6E66-0FF9-E998-644B08DC6827}"/>
              </a:ext>
            </a:extLst>
          </p:cNvPr>
          <p:cNvSpPr/>
          <p:nvPr userDrawn="1"/>
        </p:nvSpPr>
        <p:spPr>
          <a:xfrm>
            <a:off x="0" y="6645349"/>
            <a:ext cx="12192000" cy="212651"/>
          </a:xfrm>
          <a:prstGeom prst="rect">
            <a:avLst/>
          </a:prstGeom>
          <a:solidFill>
            <a:srgbClr val="FF5A00"/>
          </a:solidFill>
          <a:ln>
            <a:solidFill>
              <a:srgbClr val="FF5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Picture 2" descr="Anhanguera Campinas Ouro Verde - YouTube">
            <a:extLst>
              <a:ext uri="{FF2B5EF4-FFF2-40B4-BE49-F238E27FC236}">
                <a16:creationId xmlns:a16="http://schemas.microsoft.com/office/drawing/2014/main" id="{264D17A8-DDD4-6F5B-E800-1814A04AA32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4724" y="137743"/>
            <a:ext cx="893615" cy="893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91965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 b="1"/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FF2A4064-A21A-F828-6FA4-9675393109CB}"/>
              </a:ext>
            </a:extLst>
          </p:cNvPr>
          <p:cNvSpPr/>
          <p:nvPr userDrawn="1"/>
        </p:nvSpPr>
        <p:spPr>
          <a:xfrm>
            <a:off x="0" y="6645349"/>
            <a:ext cx="12192000" cy="212651"/>
          </a:xfrm>
          <a:prstGeom prst="rect">
            <a:avLst/>
          </a:prstGeom>
          <a:solidFill>
            <a:srgbClr val="FF5A00"/>
          </a:solidFill>
          <a:ln>
            <a:solidFill>
              <a:srgbClr val="FF5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Picture 2" descr="Anhanguera Campinas Ouro Verde - YouTube">
            <a:extLst>
              <a:ext uri="{FF2B5EF4-FFF2-40B4-BE49-F238E27FC236}">
                <a16:creationId xmlns:a16="http://schemas.microsoft.com/office/drawing/2014/main" id="{E5793D84-2BC5-4F9E-4918-ACF9E31D7F1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4724" y="137743"/>
            <a:ext cx="893615" cy="893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38503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FC9DC1-D871-1AD7-C589-459B55B44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7572CD99-086E-3D94-D9E5-C811944DA6B9}"/>
              </a:ext>
            </a:extLst>
          </p:cNvPr>
          <p:cNvSpPr/>
          <p:nvPr userDrawn="1"/>
        </p:nvSpPr>
        <p:spPr>
          <a:xfrm>
            <a:off x="0" y="6645349"/>
            <a:ext cx="12192000" cy="212651"/>
          </a:xfrm>
          <a:prstGeom prst="rect">
            <a:avLst/>
          </a:prstGeom>
          <a:solidFill>
            <a:srgbClr val="FF5A00"/>
          </a:solidFill>
          <a:ln>
            <a:solidFill>
              <a:srgbClr val="FF5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Picture 2" descr="Anhanguera Campinas Ouro Verde - YouTube">
            <a:extLst>
              <a:ext uri="{FF2B5EF4-FFF2-40B4-BE49-F238E27FC236}">
                <a16:creationId xmlns:a16="http://schemas.microsoft.com/office/drawing/2014/main" id="{BD0BC513-F574-FE38-F8DA-72606053F21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4724" y="137743"/>
            <a:ext cx="893615" cy="893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54473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26C75D-1710-9EB7-F686-3503E76FA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3176C41B-309C-CF33-4C94-01C7FBBEC675}"/>
              </a:ext>
            </a:extLst>
          </p:cNvPr>
          <p:cNvSpPr/>
          <p:nvPr userDrawn="1"/>
        </p:nvSpPr>
        <p:spPr>
          <a:xfrm>
            <a:off x="0" y="6645349"/>
            <a:ext cx="12192000" cy="212651"/>
          </a:xfrm>
          <a:prstGeom prst="rect">
            <a:avLst/>
          </a:prstGeom>
          <a:solidFill>
            <a:srgbClr val="FF5A00"/>
          </a:solidFill>
          <a:ln>
            <a:solidFill>
              <a:srgbClr val="FF5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Picture 2" descr="Anhanguera Campinas Ouro Verde - YouTube">
            <a:extLst>
              <a:ext uri="{FF2B5EF4-FFF2-40B4-BE49-F238E27FC236}">
                <a16:creationId xmlns:a16="http://schemas.microsoft.com/office/drawing/2014/main" id="{10BDAA3E-CC11-7D53-6D69-56A4BC7F934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4724" y="137743"/>
            <a:ext cx="893615" cy="893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4655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FC3D4A-EA0E-6E54-99D5-0C91A850B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FAFE4E38-3C13-B7FB-62D6-F5C39BA26C4F}"/>
              </a:ext>
            </a:extLst>
          </p:cNvPr>
          <p:cNvSpPr/>
          <p:nvPr userDrawn="1"/>
        </p:nvSpPr>
        <p:spPr>
          <a:xfrm>
            <a:off x="0" y="6645349"/>
            <a:ext cx="12192000" cy="212651"/>
          </a:xfrm>
          <a:prstGeom prst="rect">
            <a:avLst/>
          </a:prstGeom>
          <a:solidFill>
            <a:srgbClr val="FF5A00"/>
          </a:solidFill>
          <a:ln>
            <a:solidFill>
              <a:srgbClr val="FF5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Picture 2" descr="Anhanguera Campinas Ouro Verde - YouTube">
            <a:extLst>
              <a:ext uri="{FF2B5EF4-FFF2-40B4-BE49-F238E27FC236}">
                <a16:creationId xmlns:a16="http://schemas.microsoft.com/office/drawing/2014/main" id="{B65F9B5B-0E50-8E05-12A5-638D8795A83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4724" y="137743"/>
            <a:ext cx="893615" cy="893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5728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E7244F43-CB48-6C8B-DBC2-51BDD3613D61}"/>
              </a:ext>
            </a:extLst>
          </p:cNvPr>
          <p:cNvSpPr/>
          <p:nvPr userDrawn="1"/>
        </p:nvSpPr>
        <p:spPr>
          <a:xfrm>
            <a:off x="0" y="6645349"/>
            <a:ext cx="12192000" cy="212651"/>
          </a:xfrm>
          <a:prstGeom prst="rect">
            <a:avLst/>
          </a:prstGeom>
          <a:solidFill>
            <a:srgbClr val="FF5A00"/>
          </a:solidFill>
          <a:ln>
            <a:solidFill>
              <a:srgbClr val="FF5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Picture 2" descr="Anhanguera Campinas Ouro Verde - YouTube">
            <a:extLst>
              <a:ext uri="{FF2B5EF4-FFF2-40B4-BE49-F238E27FC236}">
                <a16:creationId xmlns:a16="http://schemas.microsoft.com/office/drawing/2014/main" id="{2046ED58-CB90-C61E-CF18-8D330EEE0B3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4724" y="137743"/>
            <a:ext cx="893615" cy="893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3302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/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282A62B1-39F8-C21D-8C52-FFF10F9E7242}"/>
              </a:ext>
            </a:extLst>
          </p:cNvPr>
          <p:cNvSpPr/>
          <p:nvPr userDrawn="1"/>
        </p:nvSpPr>
        <p:spPr>
          <a:xfrm>
            <a:off x="0" y="6645349"/>
            <a:ext cx="12192000" cy="212651"/>
          </a:xfrm>
          <a:prstGeom prst="rect">
            <a:avLst/>
          </a:prstGeom>
          <a:solidFill>
            <a:srgbClr val="FF5A00"/>
          </a:solidFill>
          <a:ln>
            <a:solidFill>
              <a:srgbClr val="FF5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Picture 2" descr="Anhanguera Campinas Ouro Verde - YouTube">
            <a:extLst>
              <a:ext uri="{FF2B5EF4-FFF2-40B4-BE49-F238E27FC236}">
                <a16:creationId xmlns:a16="http://schemas.microsoft.com/office/drawing/2014/main" id="{4EC1F88A-AAC6-4869-B0B2-94F412C34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4724" y="137743"/>
            <a:ext cx="893615" cy="893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8644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C93A1312-F289-9015-80B5-3A7E0832F6C7}"/>
              </a:ext>
            </a:extLst>
          </p:cNvPr>
          <p:cNvSpPr/>
          <p:nvPr userDrawn="1"/>
        </p:nvSpPr>
        <p:spPr>
          <a:xfrm>
            <a:off x="0" y="6645349"/>
            <a:ext cx="12192000" cy="212651"/>
          </a:xfrm>
          <a:prstGeom prst="rect">
            <a:avLst/>
          </a:prstGeom>
          <a:solidFill>
            <a:srgbClr val="FF5A00"/>
          </a:solidFill>
          <a:ln>
            <a:solidFill>
              <a:srgbClr val="FF5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Picture 2" descr="Anhanguera Campinas Ouro Verde - YouTube">
            <a:extLst>
              <a:ext uri="{FF2B5EF4-FFF2-40B4-BE49-F238E27FC236}">
                <a16:creationId xmlns:a16="http://schemas.microsoft.com/office/drawing/2014/main" id="{95FC1A07-0397-6644-1B2D-33ACB51E8D9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4724" y="137743"/>
            <a:ext cx="893615" cy="893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3999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b="1"/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99B897EC-EC89-3420-E1E8-AEFCFF267923}"/>
              </a:ext>
            </a:extLst>
          </p:cNvPr>
          <p:cNvSpPr/>
          <p:nvPr userDrawn="1"/>
        </p:nvSpPr>
        <p:spPr>
          <a:xfrm>
            <a:off x="0" y="6645349"/>
            <a:ext cx="12192000" cy="212651"/>
          </a:xfrm>
          <a:prstGeom prst="rect">
            <a:avLst/>
          </a:prstGeom>
          <a:solidFill>
            <a:srgbClr val="FF5A00"/>
          </a:solidFill>
          <a:ln>
            <a:solidFill>
              <a:srgbClr val="FF5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Picture 2" descr="Anhanguera Campinas Ouro Verde - YouTube">
            <a:extLst>
              <a:ext uri="{FF2B5EF4-FFF2-40B4-BE49-F238E27FC236}">
                <a16:creationId xmlns:a16="http://schemas.microsoft.com/office/drawing/2014/main" id="{7A4A197B-ECA3-67D9-665D-4DA72E3DFFD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4724" y="137743"/>
            <a:ext cx="893615" cy="893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3224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7827AA2F-2C78-52BE-8C4A-15986EF16E0D}"/>
              </a:ext>
            </a:extLst>
          </p:cNvPr>
          <p:cNvSpPr/>
          <p:nvPr userDrawn="1"/>
        </p:nvSpPr>
        <p:spPr>
          <a:xfrm>
            <a:off x="0" y="6645349"/>
            <a:ext cx="12192000" cy="212651"/>
          </a:xfrm>
          <a:prstGeom prst="rect">
            <a:avLst/>
          </a:prstGeom>
          <a:solidFill>
            <a:srgbClr val="FF5A00"/>
          </a:solidFill>
          <a:ln>
            <a:solidFill>
              <a:srgbClr val="FF5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CED71F18-E3D1-2F90-7395-442691E9E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pt-BR" dirty="0"/>
              <a:t>Clique para editar o título Mestre</a:t>
            </a:r>
          </a:p>
        </p:txBody>
      </p:sp>
      <p:pic>
        <p:nvPicPr>
          <p:cNvPr id="8" name="Picture 2" descr="Anhanguera Campinas Ouro Verde - YouTube">
            <a:extLst>
              <a:ext uri="{FF2B5EF4-FFF2-40B4-BE49-F238E27FC236}">
                <a16:creationId xmlns:a16="http://schemas.microsoft.com/office/drawing/2014/main" id="{875C23C9-C1B3-4344-26C1-2C55B0A1DFD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4724" y="137743"/>
            <a:ext cx="893615" cy="893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966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025C21A3-E90C-6D68-EFBD-3B7419CA9C2F}"/>
              </a:ext>
            </a:extLst>
          </p:cNvPr>
          <p:cNvSpPr/>
          <p:nvPr userDrawn="1"/>
        </p:nvSpPr>
        <p:spPr>
          <a:xfrm>
            <a:off x="0" y="6645349"/>
            <a:ext cx="12192000" cy="212651"/>
          </a:xfrm>
          <a:prstGeom prst="rect">
            <a:avLst/>
          </a:prstGeom>
          <a:solidFill>
            <a:srgbClr val="FF5A00"/>
          </a:solidFill>
          <a:ln>
            <a:solidFill>
              <a:srgbClr val="FF5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Picture 2" descr="Anhanguera Campinas Ouro Verde - YouTube">
            <a:extLst>
              <a:ext uri="{FF2B5EF4-FFF2-40B4-BE49-F238E27FC236}">
                <a16:creationId xmlns:a16="http://schemas.microsoft.com/office/drawing/2014/main" id="{F92C7523-D70C-12A7-1830-00770BFD5AE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4724" y="137743"/>
            <a:ext cx="893615" cy="893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6718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D5331444-7317-F5AF-5003-138844E80970}"/>
              </a:ext>
            </a:extLst>
          </p:cNvPr>
          <p:cNvSpPr/>
          <p:nvPr userDrawn="1"/>
        </p:nvSpPr>
        <p:spPr>
          <a:xfrm>
            <a:off x="0" y="6645349"/>
            <a:ext cx="12192000" cy="212651"/>
          </a:xfrm>
          <a:prstGeom prst="rect">
            <a:avLst/>
          </a:prstGeom>
          <a:solidFill>
            <a:srgbClr val="FF5A00"/>
          </a:solidFill>
          <a:ln>
            <a:solidFill>
              <a:srgbClr val="FF5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Picture 2" descr="Anhanguera Campinas Ouro Verde - YouTube">
            <a:extLst>
              <a:ext uri="{FF2B5EF4-FFF2-40B4-BE49-F238E27FC236}">
                <a16:creationId xmlns:a16="http://schemas.microsoft.com/office/drawing/2014/main" id="{CF9EA994-D892-6F6C-9B6E-6D9D2433E47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4724" y="137743"/>
            <a:ext cx="893615" cy="893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2721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B54C55-F32B-4432-9C16-2395E37A544A}" type="datetimeFigureOut">
              <a:rPr lang="pt-BR" smtClean="0"/>
              <a:t>25/08/2025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A753CA-436C-4BA8-BFD8-7C6CDA50D6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4585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0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opengameart.org/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3D2846-05B7-E606-9270-FD8CF1EACA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Linguagem Orientada a Objetos</a:t>
            </a:r>
            <a:br>
              <a:rPr lang="pt-BR" dirty="0"/>
            </a:br>
            <a:r>
              <a:rPr lang="pt-BR" sz="3600" dirty="0"/>
              <a:t>Professor:  Simone Tatiane do Canto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6065FB9-D8D0-E9FE-8780-6669A42756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75761"/>
            <a:ext cx="9144000" cy="1655762"/>
          </a:xfrm>
        </p:spPr>
        <p:txBody>
          <a:bodyPr>
            <a:normAutofit/>
          </a:bodyPr>
          <a:lstStyle/>
          <a:p>
            <a:pPr algn="l"/>
            <a:r>
              <a:rPr lang="pt-BR" b="1" dirty="0"/>
              <a:t>Encontro</a:t>
            </a:r>
            <a:r>
              <a:rPr lang="pt-BR" dirty="0"/>
              <a:t> : 04</a:t>
            </a:r>
          </a:p>
          <a:p>
            <a:pPr algn="l"/>
            <a:r>
              <a:rPr lang="pt-BR" b="1" dirty="0"/>
              <a:t>Objetivos da aula</a:t>
            </a:r>
            <a:endParaRPr lang="pt-BR" sz="1800" b="1" dirty="0">
              <a:latin typeface="Calibri,Bold"/>
            </a:endParaRPr>
          </a:p>
          <a:p>
            <a:pPr marL="800100" lvl="1" indent="-342900" algn="l">
              <a:lnSpc>
                <a:spcPct val="100000"/>
              </a:lnSpc>
              <a:buFont typeface="+mj-lt"/>
              <a:buAutoNum type="arabicPeriod"/>
            </a:pPr>
            <a:r>
              <a:rPr lang="pt-BR" sz="1600" b="1" dirty="0"/>
              <a:t>UMA VISÃO DE GAME EM PROGRAMAÇÃO ORIENTADA A OBJETOS</a:t>
            </a:r>
            <a:endParaRPr lang="pt-BR" sz="1800" b="1" dirty="0">
              <a:latin typeface="Calibri,Bold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7DAA0B04-2818-01CF-F4FB-EA19A050640C}"/>
              </a:ext>
            </a:extLst>
          </p:cNvPr>
          <p:cNvSpPr/>
          <p:nvPr/>
        </p:nvSpPr>
        <p:spPr>
          <a:xfrm>
            <a:off x="0" y="6429023"/>
            <a:ext cx="12192000" cy="428977"/>
          </a:xfrm>
          <a:prstGeom prst="rect">
            <a:avLst/>
          </a:prstGeom>
          <a:solidFill>
            <a:srgbClr val="FF5A00"/>
          </a:solidFill>
          <a:ln>
            <a:solidFill>
              <a:srgbClr val="FF5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71141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D81A3C27-1867-2FC1-38C3-633AC16EB9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228" y="68263"/>
            <a:ext cx="9232269" cy="65087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818159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4954000C-1D5C-3C83-2BBF-CCE8431399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495" y="2231571"/>
            <a:ext cx="10857436" cy="2383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4705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557EDA61-9256-3926-3F13-0CFD3C3FA3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50" y="177162"/>
            <a:ext cx="10893425" cy="629095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859686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0A1C73A4-57E0-39E4-EAB1-D8C28E7BC8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50" y="1320972"/>
            <a:ext cx="10893425" cy="400333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891243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9770344A-586E-7791-4C65-FC7E4552FE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50" y="463114"/>
            <a:ext cx="10893425" cy="571904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880956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4269D8F7-EAA8-1324-21C1-C2B5A981A9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50" y="408646"/>
            <a:ext cx="10893425" cy="582798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403845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A7BF3D35-F8B8-D8D2-3BAE-D4C7D6411B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50" y="1089486"/>
            <a:ext cx="10893425" cy="446630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6051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3641D9E8-E701-65B9-83F4-A3EB70BE05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50" y="980551"/>
            <a:ext cx="10893425" cy="468417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307420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60F57EE6-F385-A25D-CF99-393C1953FD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50" y="1457139"/>
            <a:ext cx="10893425" cy="373099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542539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B93BF0D8-4D92-E9F0-8676-A2A8B58DFF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50" y="149928"/>
            <a:ext cx="10893425" cy="6345420"/>
          </a:xfrm>
          <a:prstGeom prst="rect">
            <a:avLst/>
          </a:prstGeom>
          <a:noFill/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225DED25-BA12-1F03-AD51-5ACCC8AE83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6507" y="1785172"/>
            <a:ext cx="6562470" cy="1643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892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a 4">
            <a:extLst>
              <a:ext uri="{FF2B5EF4-FFF2-40B4-BE49-F238E27FC236}">
                <a16:creationId xmlns:a16="http://schemas.microsoft.com/office/drawing/2014/main" id="{D7CC2E31-3E23-BCE9-3E95-2C1A95FBF46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49059525"/>
              </p:ext>
            </p:extLst>
          </p:nvPr>
        </p:nvGraphicFramePr>
        <p:xfrm>
          <a:off x="1377244" y="719665"/>
          <a:ext cx="9697156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BC9983F3-7CF4-F60F-3A22-F617870E75BB}"/>
              </a:ext>
            </a:extLst>
          </p:cNvPr>
          <p:cNvSpPr/>
          <p:nvPr/>
        </p:nvSpPr>
        <p:spPr>
          <a:xfrm>
            <a:off x="485422" y="719666"/>
            <a:ext cx="677333" cy="54186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sz="4000" dirty="0"/>
              <a:t>Plano de ensino</a:t>
            </a:r>
          </a:p>
        </p:txBody>
      </p:sp>
    </p:spTree>
    <p:extLst>
      <p:ext uri="{BB962C8B-B14F-4D97-AF65-F5344CB8AC3E}">
        <p14:creationId xmlns:p14="http://schemas.microsoft.com/office/powerpoint/2010/main" val="25274059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B6AD8853-27FA-B1D1-38BD-63A604B090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910" y="79149"/>
            <a:ext cx="8678333" cy="6508750"/>
          </a:xfrm>
          <a:prstGeom prst="rect">
            <a:avLst/>
          </a:prstGeom>
          <a:noFill/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BACB10E7-3219-BAF6-DFC9-98F25B31A4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124705"/>
            <a:ext cx="5726015" cy="1206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8663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CF7EB119-D193-6DEA-3889-286AA93812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470" y="0"/>
            <a:ext cx="9467271" cy="6508750"/>
          </a:xfrm>
          <a:prstGeom prst="rect">
            <a:avLst/>
          </a:prstGeom>
          <a:noFill/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331CDC40-AD8A-F713-016B-72EF085BB2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5749" y="2397533"/>
            <a:ext cx="6184781" cy="824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2794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CDB9C4A7-866A-57D1-EA3C-4131C7781C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13663"/>
            <a:ext cx="10515600" cy="323354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477943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DF012E6D-25B3-D51D-FF2C-EB06710A6B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833" y="2188028"/>
            <a:ext cx="11711659" cy="2536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7386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C9A493FE-EA1E-A2DA-8E3D-C2F5AFD9D2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734" y="0"/>
            <a:ext cx="7438571" cy="6508750"/>
          </a:xfrm>
          <a:prstGeom prst="rect">
            <a:avLst/>
          </a:prstGeom>
          <a:noFill/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EDA91BF0-FCB5-534C-2F49-AA3C570046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2347" y="2454163"/>
            <a:ext cx="6827025" cy="876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0302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1A080977-90CC-C4CC-731E-F6B2CD2F4C2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26915"/>
          <a:stretch/>
        </p:blipFill>
        <p:spPr>
          <a:xfrm>
            <a:off x="287693" y="2841170"/>
            <a:ext cx="11398593" cy="1578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88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0017B0A0-11C4-38CB-BA5C-E9601CCE22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081" y="97971"/>
            <a:ext cx="5712919" cy="6508750"/>
          </a:xfrm>
          <a:prstGeom prst="rect">
            <a:avLst/>
          </a:prstGeom>
          <a:noFill/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3D5406B8-4FE1-4360-C36C-6EDBCCF239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9584" y="769837"/>
            <a:ext cx="6045449" cy="3540906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7E48325A-05B4-4A5C-7978-964455BFD5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9382" y="4615845"/>
            <a:ext cx="7249537" cy="733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1884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66687ED9-343D-9CC2-DEA6-EBE0FD3376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50" y="749067"/>
            <a:ext cx="10893425" cy="514714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328661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FBE8D62F-51B6-3870-ED63-AC86202EBA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50" y="218012"/>
            <a:ext cx="10893425" cy="620925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632169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355F1A0C-7B4D-28FB-F706-5569108111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37" y="0"/>
            <a:ext cx="9365106" cy="65087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50446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8ACF46-34B5-ECBE-91D3-D3F918C06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pPr marL="457200" lvl="1" algn="l">
              <a:lnSpc>
                <a:spcPct val="100000"/>
              </a:lnSpc>
            </a:pPr>
            <a:r>
              <a:rPr lang="pt-BR" sz="3200" b="1" dirty="0"/>
              <a:t>UMA VISÃO DE GAME EM PROGRAMAÇÃO ORIENTADA A OBJETOS</a:t>
            </a:r>
            <a:endParaRPr lang="pt-BR" sz="3600" b="1" dirty="0">
              <a:latin typeface="Calibri,Bold"/>
            </a:endParaRPr>
          </a:p>
        </p:txBody>
      </p:sp>
      <p:pic>
        <p:nvPicPr>
          <p:cNvPr id="4" name="Picture 3" descr="Gráfico financeiro digital">
            <a:extLst>
              <a:ext uri="{FF2B5EF4-FFF2-40B4-BE49-F238E27FC236}">
                <a16:creationId xmlns:a16="http://schemas.microsoft.com/office/drawing/2014/main" id="{49A6DD34-CE6D-72E3-45EB-AE3A91F4AD4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5910" b="525"/>
          <a:stretch/>
        </p:blipFill>
        <p:spPr>
          <a:xfrm>
            <a:off x="838200" y="1825625"/>
            <a:ext cx="10515600" cy="435133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275546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8281E9B6-EE5F-9229-FF6A-1EFE8FDDFC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4256" y="1253331"/>
            <a:ext cx="8243487" cy="435133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789230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119532-4FB6-4953-0012-E836F0C3A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Objetivos da Aula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FFF35FF-B480-454C-DC07-1BBB90BA0B1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554471"/>
            <a:ext cx="10602686" cy="4893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Conhecer a ferramenta </a:t>
            </a:r>
            <a:r>
              <a:rPr kumimoji="0" lang="pt-BR" altLang="pt-BR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Greenfoot</a:t>
            </a:r>
            <a:r>
              <a:rPr kumimoji="0" lang="pt-BR" altLang="pt-BR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Familiarizar os alunos com a interface e funcionalidades do </a:t>
            </a:r>
            <a:r>
              <a:rPr kumimoji="0" lang="pt-BR" altLang="pt-BR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Greenfoot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Criar um cenário de fundo: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Desenvolver um ambiente (herdando de </a:t>
            </a:r>
            <a:r>
              <a:rPr kumimoji="0" lang="pt-BR" altLang="pt-BR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World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 que represente o cenário do jogo.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Criar um personagem/player: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Implementar um personagem principal que herde da classe </a:t>
            </a:r>
            <a:r>
              <a:rPr kumimoji="0" lang="pt-BR" altLang="pt-BR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Actor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Implementar um ator/</a:t>
            </a:r>
            <a:r>
              <a:rPr kumimoji="0" lang="pt-BR" altLang="pt-BR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bot</a:t>
            </a:r>
            <a:r>
              <a:rPr kumimoji="0" lang="pt-BR" altLang="pt-BR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com inteligência simples: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Desenvolver um </a:t>
            </a:r>
            <a:r>
              <a:rPr kumimoji="0" lang="pt-BR" altLang="pt-BR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bot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(também derivado de </a:t>
            </a:r>
            <a:r>
              <a:rPr kumimoji="0" lang="pt-BR" altLang="pt-BR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Actor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 com lógica básica, como um movimento em zigue-zague.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Executar e interagir com o jogo: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Permitir que os alunos experimentem a interação via teclado ou mouse, executando o jogo e validando seu funcionamento. </a:t>
            </a:r>
          </a:p>
        </p:txBody>
      </p:sp>
    </p:spTree>
    <p:extLst>
      <p:ext uri="{BB962C8B-B14F-4D97-AF65-F5344CB8AC3E}">
        <p14:creationId xmlns:p14="http://schemas.microsoft.com/office/powerpoint/2010/main" val="3672275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3F4AA7-4443-FBFE-184A-95C9B3DE2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Infraestrutura e Materiais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A41B5C6-8610-FD59-0562-E58B89DE6B4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953721"/>
            <a:ext cx="9764486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Software: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pt-BR" altLang="pt-BR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Greenfoot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(gratuito e com licença livre).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pt-BR" altLang="pt-B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Recursos Online: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Sugestão de baixar imagens e sprites do </a:t>
            </a:r>
            <a:r>
              <a:rPr kumimoji="0" lang="pt-BR" altLang="pt-BR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2"/>
              </a:rPr>
              <a:t>OpenGameArt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6810370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1F6C43-2214-7808-3878-ED82E9966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Procedimentos Práticos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AEAA6A0-D9A6-4498-1E1E-008402265C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Aqui está um passo a passo para seus alunos desenvolverem um jogo simples no </a:t>
            </a:r>
            <a:r>
              <a:rPr lang="pt-BR" b="1" dirty="0" err="1"/>
              <a:t>Greenfoot</a:t>
            </a:r>
            <a:r>
              <a:rPr lang="pt-BR" dirty="0"/>
              <a:t>. O jogo será uma versão simplificada do clássico </a:t>
            </a:r>
            <a:r>
              <a:rPr lang="pt-BR" b="1" dirty="0"/>
              <a:t>"Pega o Objeto"</a:t>
            </a:r>
            <a:r>
              <a:rPr lang="pt-BR" dirty="0"/>
              <a:t>, onde um personagem controlado pelo jogador deve coletar itens e evitar obstáculos.</a:t>
            </a:r>
          </a:p>
          <a:p>
            <a:pPr marL="0" indent="0">
              <a:buNone/>
            </a:pP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519982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F6CA5C49-DF72-602A-41EE-978D340499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200" y="2177143"/>
            <a:ext cx="11742131" cy="2569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1917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75EEB6D3-6C89-6168-DD04-2BBE0F2636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359" y="1127202"/>
            <a:ext cx="11159079" cy="2933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8920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B1459976-92C1-C7A0-5906-6E1AF7AA0B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50" y="558431"/>
            <a:ext cx="10893425" cy="552841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27410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29AF0C06-6B09-2A18-476A-3DE4059D5D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603" y="2198914"/>
            <a:ext cx="11553727" cy="2503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88983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Laranja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2595</TotalTime>
  <Words>237</Words>
  <Application>Microsoft Office PowerPoint</Application>
  <PresentationFormat>Widescreen</PresentationFormat>
  <Paragraphs>36</Paragraphs>
  <Slides>31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31</vt:i4>
      </vt:variant>
    </vt:vector>
  </HeadingPairs>
  <TitlesOfParts>
    <vt:vector size="36" baseType="lpstr">
      <vt:lpstr>Arial</vt:lpstr>
      <vt:lpstr>Calibri</vt:lpstr>
      <vt:lpstr>Calibri Light</vt:lpstr>
      <vt:lpstr>Calibri,Bold</vt:lpstr>
      <vt:lpstr>Tema do Office</vt:lpstr>
      <vt:lpstr>Linguagem Orientada a Objetos Professor:  Simone Tatiane do Canto</vt:lpstr>
      <vt:lpstr>Apresentação do PowerPoint</vt:lpstr>
      <vt:lpstr>UMA VISÃO DE GAME EM PROGRAMAÇÃO ORIENTADA A OBJETOS</vt:lpstr>
      <vt:lpstr>Infraestrutura e Materiais</vt:lpstr>
      <vt:lpstr>Procedimentos Práticos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Objetivos da Aula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Avaliação Continuada</dc:title>
  <dc:creator>Daniele Eloise Do A S Kobayash</dc:creator>
  <cp:lastModifiedBy>Aula</cp:lastModifiedBy>
  <cp:revision>67</cp:revision>
  <cp:lastPrinted>2022-09-27T00:28:57Z</cp:lastPrinted>
  <dcterms:created xsi:type="dcterms:W3CDTF">2022-09-26T23:41:50Z</dcterms:created>
  <dcterms:modified xsi:type="dcterms:W3CDTF">2025-08-25T22:07:36Z</dcterms:modified>
</cp:coreProperties>
</file>