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355" r:id="rId4"/>
    <p:sldId id="359" r:id="rId5"/>
    <p:sldId id="360" r:id="rId6"/>
    <p:sldId id="361" r:id="rId7"/>
    <p:sldId id="356" r:id="rId8"/>
    <p:sldId id="362" r:id="rId9"/>
    <p:sldId id="363" r:id="rId10"/>
    <p:sldId id="364" r:id="rId11"/>
    <p:sldId id="357" r:id="rId12"/>
    <p:sldId id="365" r:id="rId13"/>
    <p:sldId id="366" r:id="rId14"/>
    <p:sldId id="358" r:id="rId15"/>
    <p:sldId id="367" r:id="rId16"/>
    <p:sldId id="368" r:id="rId17"/>
    <p:sldId id="369" r:id="rId18"/>
    <p:sldId id="378" r:id="rId19"/>
    <p:sldId id="370" r:id="rId20"/>
    <p:sldId id="376" r:id="rId21"/>
    <p:sldId id="379" r:id="rId22"/>
    <p:sldId id="384" r:id="rId23"/>
    <p:sldId id="354" r:id="rId24"/>
    <p:sldId id="383" r:id="rId25"/>
    <p:sldId id="371" r:id="rId26"/>
    <p:sldId id="372" r:id="rId27"/>
    <p:sldId id="373" r:id="rId28"/>
    <p:sldId id="374" r:id="rId29"/>
    <p:sldId id="380" r:id="rId30"/>
    <p:sldId id="381" r:id="rId31"/>
    <p:sldId id="382" r:id="rId32"/>
    <p:sldId id="385" r:id="rId33"/>
    <p:sldId id="386" r:id="rId34"/>
    <p:sldId id="387" r:id="rId35"/>
    <p:sldId id="388" r:id="rId36"/>
    <p:sldId id="389" r:id="rId37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00"/>
    <a:srgbClr val="C9F1FF"/>
    <a:srgbClr val="FFFFCC"/>
    <a:srgbClr val="E5E579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5" d="100"/>
        <a:sy n="45" d="100"/>
      </p:scale>
      <p:origin x="0" y="-44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8FE19F-9FC4-4D13-87BD-A4FD1EF5E6F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F770151-CE04-4F14-891F-558648EDB3D6}">
      <dgm:prSet phldrT="[Texto]"/>
      <dgm:spPr/>
      <dgm:t>
        <a:bodyPr/>
        <a:lstStyle/>
        <a:p>
          <a:r>
            <a:rPr lang="pt-BR" dirty="0"/>
            <a:t>Unidade 1  CONCEITOS BÁSICOS EM CONPUTAÇAO EM NUVEM</a:t>
          </a:r>
        </a:p>
        <a:p>
          <a:r>
            <a:rPr lang="pt-BR" dirty="0"/>
            <a:t> </a:t>
          </a:r>
        </a:p>
      </dgm:t>
    </dgm:pt>
    <dgm:pt modelId="{133BE85D-D365-4C86-96E1-67AC9A1FABF0}" type="parTrans" cxnId="{6DBB66F9-BF52-410E-8CDD-7724DA548A26}">
      <dgm:prSet/>
      <dgm:spPr/>
      <dgm:t>
        <a:bodyPr/>
        <a:lstStyle/>
        <a:p>
          <a:endParaRPr lang="pt-BR"/>
        </a:p>
      </dgm:t>
    </dgm:pt>
    <dgm:pt modelId="{E2A1897C-1119-4946-95DF-0F6DA6FF186C}" type="sibTrans" cxnId="{6DBB66F9-BF52-410E-8CDD-7724DA548A26}">
      <dgm:prSet/>
      <dgm:spPr/>
      <dgm:t>
        <a:bodyPr/>
        <a:lstStyle/>
        <a:p>
          <a:endParaRPr lang="pt-BR"/>
        </a:p>
      </dgm:t>
    </dgm:pt>
    <dgm:pt modelId="{271AEAD0-13DB-4C64-9553-B4A30BB60E54}">
      <dgm:prSet phldrT="[Texto]"/>
      <dgm:spPr/>
      <dgm:t>
        <a:bodyPr/>
        <a:lstStyle/>
        <a:p>
          <a:r>
            <a:rPr lang="pt-BR" dirty="0"/>
            <a:t>Seção 1 Conceitos básicos em computação em nuvem</a:t>
          </a:r>
        </a:p>
      </dgm:t>
    </dgm:pt>
    <dgm:pt modelId="{9DADB2CE-EDA4-44C4-ACD9-4906751FC324}" type="parTrans" cxnId="{B323A0BC-44CB-40D1-A3D2-DEDA6CD3C29F}">
      <dgm:prSet/>
      <dgm:spPr/>
      <dgm:t>
        <a:bodyPr/>
        <a:lstStyle/>
        <a:p>
          <a:endParaRPr lang="pt-BR"/>
        </a:p>
      </dgm:t>
    </dgm:pt>
    <dgm:pt modelId="{5ED07C53-A12A-4CF2-9F97-961FD87F40D4}" type="sibTrans" cxnId="{B323A0BC-44CB-40D1-A3D2-DEDA6CD3C29F}">
      <dgm:prSet/>
      <dgm:spPr/>
      <dgm:t>
        <a:bodyPr/>
        <a:lstStyle/>
        <a:p>
          <a:endParaRPr lang="pt-BR"/>
        </a:p>
      </dgm:t>
    </dgm:pt>
    <dgm:pt modelId="{A471B8C7-2B02-4529-ACD6-C110AB19C450}">
      <dgm:prSet phldrT="[Texto]"/>
      <dgm:spPr/>
      <dgm:t>
        <a:bodyPr/>
        <a:lstStyle/>
        <a:p>
          <a:r>
            <a:rPr lang="pt-BR" dirty="0"/>
            <a:t>Seção 2  Modelos de serviço em computação em nuvem</a:t>
          </a:r>
        </a:p>
      </dgm:t>
    </dgm:pt>
    <dgm:pt modelId="{6715A611-3AF0-4577-AEAC-34C8DD643A76}" type="parTrans" cxnId="{D5A898D4-568A-4123-9C57-AAEC49C7624C}">
      <dgm:prSet/>
      <dgm:spPr/>
      <dgm:t>
        <a:bodyPr/>
        <a:lstStyle/>
        <a:p>
          <a:endParaRPr lang="pt-BR"/>
        </a:p>
      </dgm:t>
    </dgm:pt>
    <dgm:pt modelId="{1FD5E9FD-31A3-4A2E-8352-D71F78A6ACD1}" type="sibTrans" cxnId="{D5A898D4-568A-4123-9C57-AAEC49C7624C}">
      <dgm:prSet/>
      <dgm:spPr/>
      <dgm:t>
        <a:bodyPr/>
        <a:lstStyle/>
        <a:p>
          <a:endParaRPr lang="pt-BR"/>
        </a:p>
      </dgm:t>
    </dgm:pt>
    <dgm:pt modelId="{9B66BB59-8281-4C6B-9A57-69876CC7B13C}">
      <dgm:prSet phldrT="[Texto]"/>
      <dgm:spPr/>
      <dgm:t>
        <a:bodyPr/>
        <a:lstStyle/>
        <a:p>
          <a:r>
            <a:rPr lang="pt-BR" dirty="0"/>
            <a:t>Unidade 2</a:t>
          </a:r>
        </a:p>
        <a:p>
          <a:r>
            <a:rPr lang="pt-BR" dirty="0"/>
            <a:t> TECNOLOGIAS E SOLUÇÕES DE COMPUTAÇÃO EM NUVEM</a:t>
          </a:r>
        </a:p>
      </dgm:t>
    </dgm:pt>
    <dgm:pt modelId="{21D77081-19F9-4DD3-ABFA-81A140E16034}" type="parTrans" cxnId="{A95593B9-9285-46AF-8242-C06D52C1ECCB}">
      <dgm:prSet/>
      <dgm:spPr/>
      <dgm:t>
        <a:bodyPr/>
        <a:lstStyle/>
        <a:p>
          <a:endParaRPr lang="pt-BR"/>
        </a:p>
      </dgm:t>
    </dgm:pt>
    <dgm:pt modelId="{60EB0A24-E80B-4989-9EDA-8C091B538BFC}" type="sibTrans" cxnId="{A95593B9-9285-46AF-8242-C06D52C1ECCB}">
      <dgm:prSet/>
      <dgm:spPr/>
      <dgm:t>
        <a:bodyPr/>
        <a:lstStyle/>
        <a:p>
          <a:endParaRPr lang="pt-BR"/>
        </a:p>
      </dgm:t>
    </dgm:pt>
    <dgm:pt modelId="{7BE5B67F-FA0A-49CA-8489-F7B4C418364B}">
      <dgm:prSet phldrT="[Texto]"/>
      <dgm:spPr/>
      <dgm:t>
        <a:bodyPr/>
        <a:lstStyle/>
        <a:p>
          <a:r>
            <a:rPr lang="pt-BR" dirty="0"/>
            <a:t>Unidade 3 </a:t>
          </a:r>
        </a:p>
        <a:p>
          <a:r>
            <a:rPr lang="pt-BR" dirty="0"/>
            <a:t>OFERTAS DE SERVIÇOS EM COMPUTAÇÃO EM NUVEM</a:t>
          </a:r>
        </a:p>
      </dgm:t>
    </dgm:pt>
    <dgm:pt modelId="{FDF28679-6E5B-46C6-ABA2-2901194C66E4}" type="parTrans" cxnId="{D3B18AC1-EC66-4F52-9416-139B3DE3565B}">
      <dgm:prSet/>
      <dgm:spPr/>
      <dgm:t>
        <a:bodyPr/>
        <a:lstStyle/>
        <a:p>
          <a:endParaRPr lang="pt-BR"/>
        </a:p>
      </dgm:t>
    </dgm:pt>
    <dgm:pt modelId="{DD5428C0-BF49-4AEA-B35D-DE9F4E26E600}" type="sibTrans" cxnId="{D3B18AC1-EC66-4F52-9416-139B3DE3565B}">
      <dgm:prSet/>
      <dgm:spPr/>
      <dgm:t>
        <a:bodyPr/>
        <a:lstStyle/>
        <a:p>
          <a:endParaRPr lang="pt-BR"/>
        </a:p>
      </dgm:t>
    </dgm:pt>
    <dgm:pt modelId="{72B3A532-C8D8-4381-B6BF-AE805FE76E57}">
      <dgm:prSet phldrT="[Texto]"/>
      <dgm:spPr/>
      <dgm:t>
        <a:bodyPr/>
        <a:lstStyle/>
        <a:p>
          <a:r>
            <a:rPr lang="pt-BR" dirty="0"/>
            <a:t>Seção 1 Serviços de processamento de dados</a:t>
          </a:r>
        </a:p>
      </dgm:t>
    </dgm:pt>
    <dgm:pt modelId="{0105014B-A2C6-46E8-97B8-CA24187968EF}" type="parTrans" cxnId="{5623D8EE-4CC6-4A84-9EB8-D0BEAE1217BB}">
      <dgm:prSet/>
      <dgm:spPr/>
      <dgm:t>
        <a:bodyPr/>
        <a:lstStyle/>
        <a:p>
          <a:endParaRPr lang="pt-BR"/>
        </a:p>
      </dgm:t>
    </dgm:pt>
    <dgm:pt modelId="{5E256F88-12B1-49B1-A6AF-A57E581E3824}" type="sibTrans" cxnId="{5623D8EE-4CC6-4A84-9EB8-D0BEAE1217BB}">
      <dgm:prSet/>
      <dgm:spPr/>
      <dgm:t>
        <a:bodyPr/>
        <a:lstStyle/>
        <a:p>
          <a:endParaRPr lang="pt-BR"/>
        </a:p>
      </dgm:t>
    </dgm:pt>
    <dgm:pt modelId="{9D81E739-4A7C-4AB3-9DCB-B9492C8E97AD}">
      <dgm:prSet phldrT="[Texto]"/>
      <dgm:spPr/>
      <dgm:t>
        <a:bodyPr/>
        <a:lstStyle/>
        <a:p>
          <a:r>
            <a:rPr lang="pt-BR" dirty="0"/>
            <a:t>Unidade 4 </a:t>
          </a:r>
        </a:p>
        <a:p>
          <a:r>
            <a:rPr lang="pt-BR" dirty="0"/>
            <a:t>ARQUITETURA DE APLICAÇÕES EM NUVEM</a:t>
          </a:r>
        </a:p>
      </dgm:t>
    </dgm:pt>
    <dgm:pt modelId="{3F2D1ACD-EA74-4981-980E-1D336AA668B9}" type="parTrans" cxnId="{F7319695-7E0C-4093-91EA-4E7670A0F61B}">
      <dgm:prSet/>
      <dgm:spPr/>
      <dgm:t>
        <a:bodyPr/>
        <a:lstStyle/>
        <a:p>
          <a:endParaRPr lang="pt-BR"/>
        </a:p>
      </dgm:t>
    </dgm:pt>
    <dgm:pt modelId="{C732AEF9-4EB4-4A16-81CF-6E76ADC9D829}" type="sibTrans" cxnId="{F7319695-7E0C-4093-91EA-4E7670A0F61B}">
      <dgm:prSet/>
      <dgm:spPr/>
      <dgm:t>
        <a:bodyPr/>
        <a:lstStyle/>
        <a:p>
          <a:endParaRPr lang="pt-BR"/>
        </a:p>
      </dgm:t>
    </dgm:pt>
    <dgm:pt modelId="{636A32A2-1111-4BA8-9BBB-A7A19EA65CF8}">
      <dgm:prSet phldrT="[Texto]"/>
      <dgm:spPr/>
      <dgm:t>
        <a:bodyPr/>
        <a:lstStyle/>
        <a:p>
          <a:r>
            <a:rPr lang="pt-BR" dirty="0"/>
            <a:t>Seção 3 Modelos de implantação em computação em nuvem</a:t>
          </a:r>
        </a:p>
      </dgm:t>
    </dgm:pt>
    <dgm:pt modelId="{DF579453-E96E-4B82-80F7-FAC78C8A3E4C}" type="parTrans" cxnId="{29BAAEB9-3DF3-4BA7-AAD2-5324694E372D}">
      <dgm:prSet/>
      <dgm:spPr/>
      <dgm:t>
        <a:bodyPr/>
        <a:lstStyle/>
        <a:p>
          <a:endParaRPr lang="pt-BR"/>
        </a:p>
      </dgm:t>
    </dgm:pt>
    <dgm:pt modelId="{A3315C76-7DE0-468C-9A1D-1D5B650CAADB}" type="sibTrans" cxnId="{29BAAEB9-3DF3-4BA7-AAD2-5324694E372D}">
      <dgm:prSet/>
      <dgm:spPr/>
      <dgm:t>
        <a:bodyPr/>
        <a:lstStyle/>
        <a:p>
          <a:endParaRPr lang="pt-BR"/>
        </a:p>
      </dgm:t>
    </dgm:pt>
    <dgm:pt modelId="{CC73023D-3D0B-4288-97DC-23B498CE8A9F}">
      <dgm:prSet phldrT="[Texto]"/>
      <dgm:spPr/>
      <dgm:t>
        <a:bodyPr/>
        <a:lstStyle/>
        <a:p>
          <a:r>
            <a:rPr lang="pt-BR" dirty="0"/>
            <a:t>Seção 2 Provedores de computação em nuvem</a:t>
          </a:r>
        </a:p>
      </dgm:t>
    </dgm:pt>
    <dgm:pt modelId="{463D7B41-40F8-4A66-A3CC-CD513F1BD203}" type="parTrans" cxnId="{EE60090C-F52F-4491-B408-575497E44F41}">
      <dgm:prSet/>
      <dgm:spPr/>
      <dgm:t>
        <a:bodyPr/>
        <a:lstStyle/>
        <a:p>
          <a:endParaRPr lang="pt-BR"/>
        </a:p>
      </dgm:t>
    </dgm:pt>
    <dgm:pt modelId="{8CC60BE8-7CA4-4C79-93CB-7BE4CD1E3380}" type="sibTrans" cxnId="{EE60090C-F52F-4491-B408-575497E44F41}">
      <dgm:prSet/>
      <dgm:spPr/>
      <dgm:t>
        <a:bodyPr/>
        <a:lstStyle/>
        <a:p>
          <a:endParaRPr lang="pt-BR"/>
        </a:p>
      </dgm:t>
    </dgm:pt>
    <dgm:pt modelId="{B2A75B5B-FDC4-4B2C-8EAE-F050F449D9D5}">
      <dgm:prSet phldrT="[Texto]"/>
      <dgm:spPr/>
      <dgm:t>
        <a:bodyPr/>
        <a:lstStyle/>
        <a:p>
          <a:r>
            <a:rPr lang="pt-BR" dirty="0"/>
            <a:t>Seção 3 Migração de aplicações para a nuvem</a:t>
          </a:r>
        </a:p>
      </dgm:t>
    </dgm:pt>
    <dgm:pt modelId="{2098782B-D832-43D3-867A-25232CDAF8F0}" type="parTrans" cxnId="{E0859535-D186-4CD0-91E6-6A897CF6BF19}">
      <dgm:prSet/>
      <dgm:spPr/>
      <dgm:t>
        <a:bodyPr/>
        <a:lstStyle/>
        <a:p>
          <a:endParaRPr lang="pt-BR"/>
        </a:p>
      </dgm:t>
    </dgm:pt>
    <dgm:pt modelId="{A2866E13-80E1-4407-8F54-25EFB151505E}" type="sibTrans" cxnId="{E0859535-D186-4CD0-91E6-6A897CF6BF19}">
      <dgm:prSet/>
      <dgm:spPr/>
      <dgm:t>
        <a:bodyPr/>
        <a:lstStyle/>
        <a:p>
          <a:endParaRPr lang="pt-BR"/>
        </a:p>
      </dgm:t>
    </dgm:pt>
    <dgm:pt modelId="{3207446D-77B2-4F48-9566-A2E0673A581A}">
      <dgm:prSet phldrT="[Texto]"/>
      <dgm:spPr/>
      <dgm:t>
        <a:bodyPr/>
        <a:lstStyle/>
        <a:p>
          <a:r>
            <a:rPr lang="pt-BR" dirty="0"/>
            <a:t>Seção 2 Serviços de armazenamento e análise de dados</a:t>
          </a:r>
        </a:p>
      </dgm:t>
    </dgm:pt>
    <dgm:pt modelId="{9CD90A61-1872-430D-A5D5-0C330417C1F8}" type="parTrans" cxnId="{12B56199-988C-4BEF-8748-2349E422C598}">
      <dgm:prSet/>
      <dgm:spPr/>
      <dgm:t>
        <a:bodyPr/>
        <a:lstStyle/>
        <a:p>
          <a:endParaRPr lang="pt-BR"/>
        </a:p>
      </dgm:t>
    </dgm:pt>
    <dgm:pt modelId="{EC64B26B-6B02-4508-A13B-45442C7A153E}" type="sibTrans" cxnId="{12B56199-988C-4BEF-8748-2349E422C598}">
      <dgm:prSet/>
      <dgm:spPr/>
      <dgm:t>
        <a:bodyPr/>
        <a:lstStyle/>
        <a:p>
          <a:endParaRPr lang="pt-BR"/>
        </a:p>
      </dgm:t>
    </dgm:pt>
    <dgm:pt modelId="{CCD3C690-B70B-4666-945F-3D5B7DF04CE8}">
      <dgm:prSet phldrT="[Texto]"/>
      <dgm:spPr/>
      <dgm:t>
        <a:bodyPr/>
        <a:lstStyle/>
        <a:p>
          <a:r>
            <a:rPr lang="pt-BR" dirty="0"/>
            <a:t>Seção 3 Soluções em nuvem</a:t>
          </a:r>
        </a:p>
      </dgm:t>
    </dgm:pt>
    <dgm:pt modelId="{A18B8431-7ABA-4735-9858-B5F9614810CD}" type="parTrans" cxnId="{EDA2E582-07E5-45ED-A7B7-1B682BE372D2}">
      <dgm:prSet/>
      <dgm:spPr/>
      <dgm:t>
        <a:bodyPr/>
        <a:lstStyle/>
        <a:p>
          <a:endParaRPr lang="pt-BR"/>
        </a:p>
      </dgm:t>
    </dgm:pt>
    <dgm:pt modelId="{B1D50217-4543-4C5C-B654-2CBEC9C61CCC}" type="sibTrans" cxnId="{EDA2E582-07E5-45ED-A7B7-1B682BE372D2}">
      <dgm:prSet/>
      <dgm:spPr/>
      <dgm:t>
        <a:bodyPr/>
        <a:lstStyle/>
        <a:p>
          <a:endParaRPr lang="pt-BR"/>
        </a:p>
      </dgm:t>
    </dgm:pt>
    <dgm:pt modelId="{58B98114-764B-4BAA-8B70-4DAB50012665}">
      <dgm:prSet phldrT="[Texto]"/>
      <dgm:spPr/>
      <dgm:t>
        <a:bodyPr/>
        <a:lstStyle/>
        <a:p>
          <a:r>
            <a:rPr lang="pt-BR" dirty="0"/>
            <a:t>Seção 1 Modelos de arquitetura em nuvem</a:t>
          </a:r>
        </a:p>
      </dgm:t>
    </dgm:pt>
    <dgm:pt modelId="{CD520E00-6564-44FD-B3C4-722D04DE215E}" type="parTrans" cxnId="{499057F2-F87F-41B8-973D-7C4826AC7B12}">
      <dgm:prSet/>
      <dgm:spPr/>
      <dgm:t>
        <a:bodyPr/>
        <a:lstStyle/>
        <a:p>
          <a:endParaRPr lang="pt-BR"/>
        </a:p>
      </dgm:t>
    </dgm:pt>
    <dgm:pt modelId="{4B5582BA-A628-47D9-A3EB-EB40C96DC828}" type="sibTrans" cxnId="{499057F2-F87F-41B8-973D-7C4826AC7B12}">
      <dgm:prSet/>
      <dgm:spPr/>
      <dgm:t>
        <a:bodyPr/>
        <a:lstStyle/>
        <a:p>
          <a:endParaRPr lang="pt-BR"/>
        </a:p>
      </dgm:t>
    </dgm:pt>
    <dgm:pt modelId="{3C4E6531-50C8-43A1-AA4E-BDA126A2105A}">
      <dgm:prSet phldrT="[Texto]"/>
      <dgm:spPr/>
      <dgm:t>
        <a:bodyPr/>
        <a:lstStyle/>
        <a:p>
          <a:r>
            <a:rPr lang="pt-BR" dirty="0"/>
            <a:t>Seção 2 Qualidade de serviço em nuvem</a:t>
          </a:r>
        </a:p>
      </dgm:t>
    </dgm:pt>
    <dgm:pt modelId="{7A9B91B8-58D9-4D34-A1E1-84F10BF339B4}" type="parTrans" cxnId="{7FD0E669-40B5-4182-8E03-8CD4D4E06C03}">
      <dgm:prSet/>
      <dgm:spPr/>
      <dgm:t>
        <a:bodyPr/>
        <a:lstStyle/>
        <a:p>
          <a:endParaRPr lang="pt-BR"/>
        </a:p>
      </dgm:t>
    </dgm:pt>
    <dgm:pt modelId="{2D330531-9401-466A-BB44-0145B3BE06D0}" type="sibTrans" cxnId="{7FD0E669-40B5-4182-8E03-8CD4D4E06C03}">
      <dgm:prSet/>
      <dgm:spPr/>
      <dgm:t>
        <a:bodyPr/>
        <a:lstStyle/>
        <a:p>
          <a:endParaRPr lang="pt-BR"/>
        </a:p>
      </dgm:t>
    </dgm:pt>
    <dgm:pt modelId="{E0875852-4A36-459F-A5C7-FA9CD84F10F5}">
      <dgm:prSet phldrT="[Texto]"/>
      <dgm:spPr/>
      <dgm:t>
        <a:bodyPr/>
        <a:lstStyle/>
        <a:p>
          <a:r>
            <a:rPr lang="pt-BR" dirty="0"/>
            <a:t>Seção 3 Segurança e privacidade em nuvem</a:t>
          </a:r>
        </a:p>
      </dgm:t>
    </dgm:pt>
    <dgm:pt modelId="{2CD5101C-011C-47B2-99BE-8FD7EA1FC9C1}" type="parTrans" cxnId="{A801B645-81E5-4497-9ADA-F50CEE6AF635}">
      <dgm:prSet/>
      <dgm:spPr/>
      <dgm:t>
        <a:bodyPr/>
        <a:lstStyle/>
        <a:p>
          <a:endParaRPr lang="pt-BR"/>
        </a:p>
      </dgm:t>
    </dgm:pt>
    <dgm:pt modelId="{78D96F42-12A8-42C1-8EE8-CE57EE3096C4}" type="sibTrans" cxnId="{A801B645-81E5-4497-9ADA-F50CEE6AF635}">
      <dgm:prSet/>
      <dgm:spPr/>
      <dgm:t>
        <a:bodyPr/>
        <a:lstStyle/>
        <a:p>
          <a:endParaRPr lang="pt-BR"/>
        </a:p>
      </dgm:t>
    </dgm:pt>
    <dgm:pt modelId="{EBCBBD6F-D7CC-441E-AFE0-D3A02026E66A}">
      <dgm:prSet phldrT="[Texto]"/>
      <dgm:spPr/>
      <dgm:t>
        <a:bodyPr/>
        <a:lstStyle/>
        <a:p>
          <a:r>
            <a:rPr lang="pt-BR" dirty="0"/>
            <a:t>Seção 1 Tecnologias de suporte à nuvem</a:t>
          </a:r>
        </a:p>
      </dgm:t>
    </dgm:pt>
    <dgm:pt modelId="{8F1AE709-F09D-4C90-AEC9-696935879DDC}" type="sibTrans" cxnId="{EB5903BD-9378-461E-8A3F-D84BA1EB895F}">
      <dgm:prSet/>
      <dgm:spPr/>
      <dgm:t>
        <a:bodyPr/>
        <a:lstStyle/>
        <a:p>
          <a:endParaRPr lang="pt-BR"/>
        </a:p>
      </dgm:t>
    </dgm:pt>
    <dgm:pt modelId="{C8C4FD2B-CF9B-490A-AEBB-5D43E22D676B}" type="parTrans" cxnId="{EB5903BD-9378-461E-8A3F-D84BA1EB895F}">
      <dgm:prSet/>
      <dgm:spPr/>
      <dgm:t>
        <a:bodyPr/>
        <a:lstStyle/>
        <a:p>
          <a:endParaRPr lang="pt-BR"/>
        </a:p>
      </dgm:t>
    </dgm:pt>
    <dgm:pt modelId="{46DF9E6F-2027-4A1D-BC96-83A2CF6DEDE5}" type="pres">
      <dgm:prSet presAssocID="{018FE19F-9FC4-4D13-87BD-A4FD1EF5E6F0}" presName="Name0" presStyleCnt="0">
        <dgm:presLayoutVars>
          <dgm:dir/>
          <dgm:animLvl val="lvl"/>
          <dgm:resizeHandles val="exact"/>
        </dgm:presLayoutVars>
      </dgm:prSet>
      <dgm:spPr/>
    </dgm:pt>
    <dgm:pt modelId="{B00D1DFC-7F9C-4E65-986A-301B7EA4BE9C}" type="pres">
      <dgm:prSet presAssocID="{8F770151-CE04-4F14-891F-558648EDB3D6}" presName="linNode" presStyleCnt="0"/>
      <dgm:spPr/>
    </dgm:pt>
    <dgm:pt modelId="{10DE05F8-B16A-402E-B23F-414C41DCDA8D}" type="pres">
      <dgm:prSet presAssocID="{8F770151-CE04-4F14-891F-558648EDB3D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895ADCD-EA73-4FF8-823C-D9F8A66512FE}" type="pres">
      <dgm:prSet presAssocID="{8F770151-CE04-4F14-891F-558648EDB3D6}" presName="descendantText" presStyleLbl="alignAccFollowNode1" presStyleIdx="0" presStyleCnt="4">
        <dgm:presLayoutVars>
          <dgm:bulletEnabled val="1"/>
        </dgm:presLayoutVars>
      </dgm:prSet>
      <dgm:spPr/>
    </dgm:pt>
    <dgm:pt modelId="{C810856C-61E9-4212-8730-6E4D0ED4ACEF}" type="pres">
      <dgm:prSet presAssocID="{E2A1897C-1119-4946-95DF-0F6DA6FF186C}" presName="sp" presStyleCnt="0"/>
      <dgm:spPr/>
    </dgm:pt>
    <dgm:pt modelId="{1FDCBD75-2D2E-4463-B651-493467400A7E}" type="pres">
      <dgm:prSet presAssocID="{9B66BB59-8281-4C6B-9A57-69876CC7B13C}" presName="linNode" presStyleCnt="0"/>
      <dgm:spPr/>
    </dgm:pt>
    <dgm:pt modelId="{039A4411-D22F-47FA-9A94-46B3757745D8}" type="pres">
      <dgm:prSet presAssocID="{9B66BB59-8281-4C6B-9A57-69876CC7B13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CFC37BD-2A29-4F02-8344-A33E781801CB}" type="pres">
      <dgm:prSet presAssocID="{9B66BB59-8281-4C6B-9A57-69876CC7B13C}" presName="descendantText" presStyleLbl="alignAccFollowNode1" presStyleIdx="1" presStyleCnt="4">
        <dgm:presLayoutVars>
          <dgm:bulletEnabled val="1"/>
        </dgm:presLayoutVars>
      </dgm:prSet>
      <dgm:spPr/>
    </dgm:pt>
    <dgm:pt modelId="{4E99F023-2A2A-4D53-81E4-517AD6B5975E}" type="pres">
      <dgm:prSet presAssocID="{60EB0A24-E80B-4989-9EDA-8C091B538BFC}" presName="sp" presStyleCnt="0"/>
      <dgm:spPr/>
    </dgm:pt>
    <dgm:pt modelId="{22CCF092-9F29-4398-9E1D-C72EEC8315E8}" type="pres">
      <dgm:prSet presAssocID="{7BE5B67F-FA0A-49CA-8489-F7B4C418364B}" presName="linNode" presStyleCnt="0"/>
      <dgm:spPr/>
    </dgm:pt>
    <dgm:pt modelId="{7585F882-55F0-4178-92CD-A447CFB6D055}" type="pres">
      <dgm:prSet presAssocID="{7BE5B67F-FA0A-49CA-8489-F7B4C418364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CC6D6DB-0A94-474F-B1D2-97C59165708E}" type="pres">
      <dgm:prSet presAssocID="{7BE5B67F-FA0A-49CA-8489-F7B4C418364B}" presName="descendantText" presStyleLbl="alignAccFollowNode1" presStyleIdx="2" presStyleCnt="4">
        <dgm:presLayoutVars>
          <dgm:bulletEnabled val="1"/>
        </dgm:presLayoutVars>
      </dgm:prSet>
      <dgm:spPr/>
    </dgm:pt>
    <dgm:pt modelId="{70D94D71-7862-471D-93EA-414565893D3B}" type="pres">
      <dgm:prSet presAssocID="{DD5428C0-BF49-4AEA-B35D-DE9F4E26E600}" presName="sp" presStyleCnt="0"/>
      <dgm:spPr/>
    </dgm:pt>
    <dgm:pt modelId="{27A0728F-87C2-497D-AFAA-FA2637711232}" type="pres">
      <dgm:prSet presAssocID="{9D81E739-4A7C-4AB3-9DCB-B9492C8E97AD}" presName="linNode" presStyleCnt="0"/>
      <dgm:spPr/>
    </dgm:pt>
    <dgm:pt modelId="{3C3EE85C-A333-4A38-BBF7-36D03D806886}" type="pres">
      <dgm:prSet presAssocID="{9D81E739-4A7C-4AB3-9DCB-B9492C8E97AD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6BF4243-8DA0-4A57-BBAF-4BD71D9E6A02}" type="pres">
      <dgm:prSet presAssocID="{9D81E739-4A7C-4AB3-9DCB-B9492C8E97AD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482C7F09-6956-4C8F-8CA5-EC6BE6B812B9}" type="presOf" srcId="{3C4E6531-50C8-43A1-AA4E-BDA126A2105A}" destId="{A6BF4243-8DA0-4A57-BBAF-4BD71D9E6A02}" srcOrd="0" destOrd="1" presId="urn:microsoft.com/office/officeart/2005/8/layout/vList5"/>
    <dgm:cxn modelId="{EE60090C-F52F-4491-B408-575497E44F41}" srcId="{9B66BB59-8281-4C6B-9A57-69876CC7B13C}" destId="{CC73023D-3D0B-4288-97DC-23B498CE8A9F}" srcOrd="1" destOrd="0" parTransId="{463D7B41-40F8-4A66-A3CC-CD513F1BD203}" sibTransId="{8CC60BE8-7CA4-4C79-93CB-7BE4CD1E3380}"/>
    <dgm:cxn modelId="{E3512711-7FD0-4738-8112-3F144B5A6F30}" type="presOf" srcId="{B2A75B5B-FDC4-4B2C-8EAE-F050F449D9D5}" destId="{DCFC37BD-2A29-4F02-8344-A33E781801CB}" srcOrd="0" destOrd="2" presId="urn:microsoft.com/office/officeart/2005/8/layout/vList5"/>
    <dgm:cxn modelId="{B01BC811-27A1-409F-9760-E9CC6F538888}" type="presOf" srcId="{8F770151-CE04-4F14-891F-558648EDB3D6}" destId="{10DE05F8-B16A-402E-B23F-414C41DCDA8D}" srcOrd="0" destOrd="0" presId="urn:microsoft.com/office/officeart/2005/8/layout/vList5"/>
    <dgm:cxn modelId="{6EE3FE2B-0E63-489D-9328-F4C4AC74AFE5}" type="presOf" srcId="{A471B8C7-2B02-4529-ACD6-C110AB19C450}" destId="{B895ADCD-EA73-4FF8-823C-D9F8A66512FE}" srcOrd="0" destOrd="1" presId="urn:microsoft.com/office/officeart/2005/8/layout/vList5"/>
    <dgm:cxn modelId="{E0859535-D186-4CD0-91E6-6A897CF6BF19}" srcId="{9B66BB59-8281-4C6B-9A57-69876CC7B13C}" destId="{B2A75B5B-FDC4-4B2C-8EAE-F050F449D9D5}" srcOrd="2" destOrd="0" parTransId="{2098782B-D832-43D3-867A-25232CDAF8F0}" sibTransId="{A2866E13-80E1-4407-8F54-25EFB151505E}"/>
    <dgm:cxn modelId="{49660837-0E10-4D5C-942B-F9B180A18C39}" type="presOf" srcId="{58B98114-764B-4BAA-8B70-4DAB50012665}" destId="{A6BF4243-8DA0-4A57-BBAF-4BD71D9E6A02}" srcOrd="0" destOrd="0" presId="urn:microsoft.com/office/officeart/2005/8/layout/vList5"/>
    <dgm:cxn modelId="{1AFD1A61-F3C3-4EBE-A959-2E90428918F9}" type="presOf" srcId="{7BE5B67F-FA0A-49CA-8489-F7B4C418364B}" destId="{7585F882-55F0-4178-92CD-A447CFB6D055}" srcOrd="0" destOrd="0" presId="urn:microsoft.com/office/officeart/2005/8/layout/vList5"/>
    <dgm:cxn modelId="{A801B645-81E5-4497-9ADA-F50CEE6AF635}" srcId="{9D81E739-4A7C-4AB3-9DCB-B9492C8E97AD}" destId="{E0875852-4A36-459F-A5C7-FA9CD84F10F5}" srcOrd="2" destOrd="0" parTransId="{2CD5101C-011C-47B2-99BE-8FD7EA1FC9C1}" sibTransId="{78D96F42-12A8-42C1-8EE8-CE57EE3096C4}"/>
    <dgm:cxn modelId="{7FD0E669-40B5-4182-8E03-8CD4D4E06C03}" srcId="{9D81E739-4A7C-4AB3-9DCB-B9492C8E97AD}" destId="{3C4E6531-50C8-43A1-AA4E-BDA126A2105A}" srcOrd="1" destOrd="0" parTransId="{7A9B91B8-58D9-4D34-A1E1-84F10BF339B4}" sibTransId="{2D330531-9401-466A-BB44-0145B3BE06D0}"/>
    <dgm:cxn modelId="{33F9F34F-F4FD-4483-9C21-43CD5FA16372}" type="presOf" srcId="{271AEAD0-13DB-4C64-9553-B4A30BB60E54}" destId="{B895ADCD-EA73-4FF8-823C-D9F8A66512FE}" srcOrd="0" destOrd="0" presId="urn:microsoft.com/office/officeart/2005/8/layout/vList5"/>
    <dgm:cxn modelId="{157B3B55-B0FE-46BC-822A-22F9F26EBE37}" type="presOf" srcId="{72B3A532-C8D8-4381-B6BF-AE805FE76E57}" destId="{BCC6D6DB-0A94-474F-B1D2-97C59165708E}" srcOrd="0" destOrd="0" presId="urn:microsoft.com/office/officeart/2005/8/layout/vList5"/>
    <dgm:cxn modelId="{96810659-48D4-46CF-8D2C-6850C43D2FAB}" type="presOf" srcId="{3207446D-77B2-4F48-9566-A2E0673A581A}" destId="{BCC6D6DB-0A94-474F-B1D2-97C59165708E}" srcOrd="0" destOrd="1" presId="urn:microsoft.com/office/officeart/2005/8/layout/vList5"/>
    <dgm:cxn modelId="{B6D3795A-2A19-4A92-9B3B-55B306A364A0}" type="presOf" srcId="{EBCBBD6F-D7CC-441E-AFE0-D3A02026E66A}" destId="{DCFC37BD-2A29-4F02-8344-A33E781801CB}" srcOrd="0" destOrd="0" presId="urn:microsoft.com/office/officeart/2005/8/layout/vList5"/>
    <dgm:cxn modelId="{EDA2E582-07E5-45ED-A7B7-1B682BE372D2}" srcId="{7BE5B67F-FA0A-49CA-8489-F7B4C418364B}" destId="{CCD3C690-B70B-4666-945F-3D5B7DF04CE8}" srcOrd="2" destOrd="0" parTransId="{A18B8431-7ABA-4735-9858-B5F9614810CD}" sibTransId="{B1D50217-4543-4C5C-B654-2CBEC9C61CCC}"/>
    <dgm:cxn modelId="{2239238C-F15A-4E37-B532-653B659159AA}" type="presOf" srcId="{CC73023D-3D0B-4288-97DC-23B498CE8A9F}" destId="{DCFC37BD-2A29-4F02-8344-A33E781801CB}" srcOrd="0" destOrd="1" presId="urn:microsoft.com/office/officeart/2005/8/layout/vList5"/>
    <dgm:cxn modelId="{4974D794-E4A1-4F2E-967D-D707E71AB11A}" type="presOf" srcId="{E0875852-4A36-459F-A5C7-FA9CD84F10F5}" destId="{A6BF4243-8DA0-4A57-BBAF-4BD71D9E6A02}" srcOrd="0" destOrd="2" presId="urn:microsoft.com/office/officeart/2005/8/layout/vList5"/>
    <dgm:cxn modelId="{F7319695-7E0C-4093-91EA-4E7670A0F61B}" srcId="{018FE19F-9FC4-4D13-87BD-A4FD1EF5E6F0}" destId="{9D81E739-4A7C-4AB3-9DCB-B9492C8E97AD}" srcOrd="3" destOrd="0" parTransId="{3F2D1ACD-EA74-4981-980E-1D336AA668B9}" sibTransId="{C732AEF9-4EB4-4A16-81CF-6E76ADC9D829}"/>
    <dgm:cxn modelId="{12B56199-988C-4BEF-8748-2349E422C598}" srcId="{7BE5B67F-FA0A-49CA-8489-F7B4C418364B}" destId="{3207446D-77B2-4F48-9566-A2E0673A581A}" srcOrd="1" destOrd="0" parTransId="{9CD90A61-1872-430D-A5D5-0C330417C1F8}" sibTransId="{EC64B26B-6B02-4508-A13B-45442C7A153E}"/>
    <dgm:cxn modelId="{A95593B9-9285-46AF-8242-C06D52C1ECCB}" srcId="{018FE19F-9FC4-4D13-87BD-A4FD1EF5E6F0}" destId="{9B66BB59-8281-4C6B-9A57-69876CC7B13C}" srcOrd="1" destOrd="0" parTransId="{21D77081-19F9-4DD3-ABFA-81A140E16034}" sibTransId="{60EB0A24-E80B-4989-9EDA-8C091B538BFC}"/>
    <dgm:cxn modelId="{29BAAEB9-3DF3-4BA7-AAD2-5324694E372D}" srcId="{8F770151-CE04-4F14-891F-558648EDB3D6}" destId="{636A32A2-1111-4BA8-9BBB-A7A19EA65CF8}" srcOrd="2" destOrd="0" parTransId="{DF579453-E96E-4B82-80F7-FAC78C8A3E4C}" sibTransId="{A3315C76-7DE0-468C-9A1D-1D5B650CAADB}"/>
    <dgm:cxn modelId="{B323A0BC-44CB-40D1-A3D2-DEDA6CD3C29F}" srcId="{8F770151-CE04-4F14-891F-558648EDB3D6}" destId="{271AEAD0-13DB-4C64-9553-B4A30BB60E54}" srcOrd="0" destOrd="0" parTransId="{9DADB2CE-EDA4-44C4-ACD9-4906751FC324}" sibTransId="{5ED07C53-A12A-4CF2-9F97-961FD87F40D4}"/>
    <dgm:cxn modelId="{EB5903BD-9378-461E-8A3F-D84BA1EB895F}" srcId="{9B66BB59-8281-4C6B-9A57-69876CC7B13C}" destId="{EBCBBD6F-D7CC-441E-AFE0-D3A02026E66A}" srcOrd="0" destOrd="0" parTransId="{C8C4FD2B-CF9B-490A-AEBB-5D43E22D676B}" sibTransId="{8F1AE709-F09D-4C90-AEC9-696935879DDC}"/>
    <dgm:cxn modelId="{D3B18AC1-EC66-4F52-9416-139B3DE3565B}" srcId="{018FE19F-9FC4-4D13-87BD-A4FD1EF5E6F0}" destId="{7BE5B67F-FA0A-49CA-8489-F7B4C418364B}" srcOrd="2" destOrd="0" parTransId="{FDF28679-6E5B-46C6-ABA2-2901194C66E4}" sibTransId="{DD5428C0-BF49-4AEA-B35D-DE9F4E26E600}"/>
    <dgm:cxn modelId="{76E830CA-525B-49AB-B92A-8FBC1C73AB71}" type="presOf" srcId="{CCD3C690-B70B-4666-945F-3D5B7DF04CE8}" destId="{BCC6D6DB-0A94-474F-B1D2-97C59165708E}" srcOrd="0" destOrd="2" presId="urn:microsoft.com/office/officeart/2005/8/layout/vList5"/>
    <dgm:cxn modelId="{09EF10CC-119E-4F5E-B5D2-7334F4EBD8EC}" type="presOf" srcId="{636A32A2-1111-4BA8-9BBB-A7A19EA65CF8}" destId="{B895ADCD-EA73-4FF8-823C-D9F8A66512FE}" srcOrd="0" destOrd="2" presId="urn:microsoft.com/office/officeart/2005/8/layout/vList5"/>
    <dgm:cxn modelId="{D5A898D4-568A-4123-9C57-AAEC49C7624C}" srcId="{8F770151-CE04-4F14-891F-558648EDB3D6}" destId="{A471B8C7-2B02-4529-ACD6-C110AB19C450}" srcOrd="1" destOrd="0" parTransId="{6715A611-3AF0-4577-AEAC-34C8DD643A76}" sibTransId="{1FD5E9FD-31A3-4A2E-8352-D71F78A6ACD1}"/>
    <dgm:cxn modelId="{C052C9D6-4615-4997-8C43-168C277B4FB0}" type="presOf" srcId="{9B66BB59-8281-4C6B-9A57-69876CC7B13C}" destId="{039A4411-D22F-47FA-9A94-46B3757745D8}" srcOrd="0" destOrd="0" presId="urn:microsoft.com/office/officeart/2005/8/layout/vList5"/>
    <dgm:cxn modelId="{5623D8EE-4CC6-4A84-9EB8-D0BEAE1217BB}" srcId="{7BE5B67F-FA0A-49CA-8489-F7B4C418364B}" destId="{72B3A532-C8D8-4381-B6BF-AE805FE76E57}" srcOrd="0" destOrd="0" parTransId="{0105014B-A2C6-46E8-97B8-CA24187968EF}" sibTransId="{5E256F88-12B1-49B1-A6AF-A57E581E3824}"/>
    <dgm:cxn modelId="{499057F2-F87F-41B8-973D-7C4826AC7B12}" srcId="{9D81E739-4A7C-4AB3-9DCB-B9492C8E97AD}" destId="{58B98114-764B-4BAA-8B70-4DAB50012665}" srcOrd="0" destOrd="0" parTransId="{CD520E00-6564-44FD-B3C4-722D04DE215E}" sibTransId="{4B5582BA-A628-47D9-A3EB-EB40C96DC828}"/>
    <dgm:cxn modelId="{391F99F6-A77E-4D9F-9CF0-499C977A64DD}" type="presOf" srcId="{018FE19F-9FC4-4D13-87BD-A4FD1EF5E6F0}" destId="{46DF9E6F-2027-4A1D-BC96-83A2CF6DEDE5}" srcOrd="0" destOrd="0" presId="urn:microsoft.com/office/officeart/2005/8/layout/vList5"/>
    <dgm:cxn modelId="{6DBB66F9-BF52-410E-8CDD-7724DA548A26}" srcId="{018FE19F-9FC4-4D13-87BD-A4FD1EF5E6F0}" destId="{8F770151-CE04-4F14-891F-558648EDB3D6}" srcOrd="0" destOrd="0" parTransId="{133BE85D-D365-4C86-96E1-67AC9A1FABF0}" sibTransId="{E2A1897C-1119-4946-95DF-0F6DA6FF186C}"/>
    <dgm:cxn modelId="{2AFD9AFF-8FED-4DB0-A857-2B3DBA64FD39}" type="presOf" srcId="{9D81E739-4A7C-4AB3-9DCB-B9492C8E97AD}" destId="{3C3EE85C-A333-4A38-BBF7-36D03D806886}" srcOrd="0" destOrd="0" presId="urn:microsoft.com/office/officeart/2005/8/layout/vList5"/>
    <dgm:cxn modelId="{EDA7CFB0-8436-4D95-A8AC-241A2630D6D4}" type="presParOf" srcId="{46DF9E6F-2027-4A1D-BC96-83A2CF6DEDE5}" destId="{B00D1DFC-7F9C-4E65-986A-301B7EA4BE9C}" srcOrd="0" destOrd="0" presId="urn:microsoft.com/office/officeart/2005/8/layout/vList5"/>
    <dgm:cxn modelId="{C22AA635-E76A-4B14-8687-D04BFFCBA780}" type="presParOf" srcId="{B00D1DFC-7F9C-4E65-986A-301B7EA4BE9C}" destId="{10DE05F8-B16A-402E-B23F-414C41DCDA8D}" srcOrd="0" destOrd="0" presId="urn:microsoft.com/office/officeart/2005/8/layout/vList5"/>
    <dgm:cxn modelId="{90255438-57EE-421E-9B46-F310DC996B56}" type="presParOf" srcId="{B00D1DFC-7F9C-4E65-986A-301B7EA4BE9C}" destId="{B895ADCD-EA73-4FF8-823C-D9F8A66512FE}" srcOrd="1" destOrd="0" presId="urn:microsoft.com/office/officeart/2005/8/layout/vList5"/>
    <dgm:cxn modelId="{4A2CF224-24A3-406A-AB1B-F994C545A9A1}" type="presParOf" srcId="{46DF9E6F-2027-4A1D-BC96-83A2CF6DEDE5}" destId="{C810856C-61E9-4212-8730-6E4D0ED4ACEF}" srcOrd="1" destOrd="0" presId="urn:microsoft.com/office/officeart/2005/8/layout/vList5"/>
    <dgm:cxn modelId="{C4B37AEF-E33B-4AB2-AF74-CCAFF1744E3A}" type="presParOf" srcId="{46DF9E6F-2027-4A1D-BC96-83A2CF6DEDE5}" destId="{1FDCBD75-2D2E-4463-B651-493467400A7E}" srcOrd="2" destOrd="0" presId="urn:microsoft.com/office/officeart/2005/8/layout/vList5"/>
    <dgm:cxn modelId="{6CBE2159-6767-4D6C-BECE-7188828C310E}" type="presParOf" srcId="{1FDCBD75-2D2E-4463-B651-493467400A7E}" destId="{039A4411-D22F-47FA-9A94-46B3757745D8}" srcOrd="0" destOrd="0" presId="urn:microsoft.com/office/officeart/2005/8/layout/vList5"/>
    <dgm:cxn modelId="{CE1DAC80-5A4E-4C50-B5B5-F181EE8A0B68}" type="presParOf" srcId="{1FDCBD75-2D2E-4463-B651-493467400A7E}" destId="{DCFC37BD-2A29-4F02-8344-A33E781801CB}" srcOrd="1" destOrd="0" presId="urn:microsoft.com/office/officeart/2005/8/layout/vList5"/>
    <dgm:cxn modelId="{42257124-4418-4FB6-BB79-620228BFE86B}" type="presParOf" srcId="{46DF9E6F-2027-4A1D-BC96-83A2CF6DEDE5}" destId="{4E99F023-2A2A-4D53-81E4-517AD6B5975E}" srcOrd="3" destOrd="0" presId="urn:microsoft.com/office/officeart/2005/8/layout/vList5"/>
    <dgm:cxn modelId="{8678BA82-E9B3-4ACA-8DBB-C0C9D180C080}" type="presParOf" srcId="{46DF9E6F-2027-4A1D-BC96-83A2CF6DEDE5}" destId="{22CCF092-9F29-4398-9E1D-C72EEC8315E8}" srcOrd="4" destOrd="0" presId="urn:microsoft.com/office/officeart/2005/8/layout/vList5"/>
    <dgm:cxn modelId="{BE5474E8-0262-4452-987D-5AECB148C1DF}" type="presParOf" srcId="{22CCF092-9F29-4398-9E1D-C72EEC8315E8}" destId="{7585F882-55F0-4178-92CD-A447CFB6D055}" srcOrd="0" destOrd="0" presId="urn:microsoft.com/office/officeart/2005/8/layout/vList5"/>
    <dgm:cxn modelId="{6534D6D3-A4F2-4DD5-A7D1-815E733AE1AA}" type="presParOf" srcId="{22CCF092-9F29-4398-9E1D-C72EEC8315E8}" destId="{BCC6D6DB-0A94-474F-B1D2-97C59165708E}" srcOrd="1" destOrd="0" presId="urn:microsoft.com/office/officeart/2005/8/layout/vList5"/>
    <dgm:cxn modelId="{9ED32B48-0ECA-469C-B65E-788D34B67135}" type="presParOf" srcId="{46DF9E6F-2027-4A1D-BC96-83A2CF6DEDE5}" destId="{70D94D71-7862-471D-93EA-414565893D3B}" srcOrd="5" destOrd="0" presId="urn:microsoft.com/office/officeart/2005/8/layout/vList5"/>
    <dgm:cxn modelId="{34732C9D-DFF4-4602-BA49-B4AC793DCB1F}" type="presParOf" srcId="{46DF9E6F-2027-4A1D-BC96-83A2CF6DEDE5}" destId="{27A0728F-87C2-497D-AFAA-FA2637711232}" srcOrd="6" destOrd="0" presId="urn:microsoft.com/office/officeart/2005/8/layout/vList5"/>
    <dgm:cxn modelId="{33A1EFD1-E5D8-45AD-8B18-EEBBF2A605F3}" type="presParOf" srcId="{27A0728F-87C2-497D-AFAA-FA2637711232}" destId="{3C3EE85C-A333-4A38-BBF7-36D03D806886}" srcOrd="0" destOrd="0" presId="urn:microsoft.com/office/officeart/2005/8/layout/vList5"/>
    <dgm:cxn modelId="{BFC26B55-7BA3-4583-A713-7A94CC187735}" type="presParOf" srcId="{27A0728F-87C2-497D-AFAA-FA2637711232}" destId="{A6BF4243-8DA0-4A57-BBAF-4BD71D9E6A0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5ADCD-EA73-4FF8-823C-D9F8A66512FE}">
      <dsp:nvSpPr>
        <dsp:cNvPr id="0" name=""/>
        <dsp:cNvSpPr/>
      </dsp:nvSpPr>
      <dsp:spPr>
        <a:xfrm rot="5400000">
          <a:off x="6072307" y="-2448179"/>
          <a:ext cx="1043516" cy="62061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Seção 1 Conceitos básicos em computação em nuvem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Seção 2  Modelos de serviço em computação em nuvem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Seção 3 Modelos de implantação em computação em nuvem</a:t>
          </a:r>
        </a:p>
      </dsp:txBody>
      <dsp:txXfrm rot="-5400000">
        <a:off x="3490976" y="184092"/>
        <a:ext cx="6155239" cy="941636"/>
      </dsp:txXfrm>
    </dsp:sp>
    <dsp:sp modelId="{10DE05F8-B16A-402E-B23F-414C41DCDA8D}">
      <dsp:nvSpPr>
        <dsp:cNvPr id="0" name=""/>
        <dsp:cNvSpPr/>
      </dsp:nvSpPr>
      <dsp:spPr>
        <a:xfrm>
          <a:off x="0" y="2711"/>
          <a:ext cx="3490976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Unidade 1  CONCEITOS BÁSICOS EM CONPUTAÇAO EM NUVEM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 </a:t>
          </a:r>
        </a:p>
      </dsp:txBody>
      <dsp:txXfrm>
        <a:off x="63675" y="66386"/>
        <a:ext cx="3363626" cy="1177045"/>
      </dsp:txXfrm>
    </dsp:sp>
    <dsp:sp modelId="{DCFC37BD-2A29-4F02-8344-A33E781801CB}">
      <dsp:nvSpPr>
        <dsp:cNvPr id="0" name=""/>
        <dsp:cNvSpPr/>
      </dsp:nvSpPr>
      <dsp:spPr>
        <a:xfrm rot="5400000">
          <a:off x="6072307" y="-1078564"/>
          <a:ext cx="1043516" cy="62061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Seção 1 Tecnologias de suporte à nuvem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Seção 2 Provedores de computação em nuvem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Seção 3 Migração de aplicações para a nuvem</a:t>
          </a:r>
        </a:p>
      </dsp:txBody>
      <dsp:txXfrm rot="-5400000">
        <a:off x="3490976" y="1553707"/>
        <a:ext cx="6155239" cy="941636"/>
      </dsp:txXfrm>
    </dsp:sp>
    <dsp:sp modelId="{039A4411-D22F-47FA-9A94-46B3757745D8}">
      <dsp:nvSpPr>
        <dsp:cNvPr id="0" name=""/>
        <dsp:cNvSpPr/>
      </dsp:nvSpPr>
      <dsp:spPr>
        <a:xfrm>
          <a:off x="0" y="1372327"/>
          <a:ext cx="3490976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Unidade 2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 TECNOLOGIAS E SOLUÇÕES DE COMPUTAÇÃO EM NUVEM</a:t>
          </a:r>
        </a:p>
      </dsp:txBody>
      <dsp:txXfrm>
        <a:off x="63675" y="1436002"/>
        <a:ext cx="3363626" cy="1177045"/>
      </dsp:txXfrm>
    </dsp:sp>
    <dsp:sp modelId="{BCC6D6DB-0A94-474F-B1D2-97C59165708E}">
      <dsp:nvSpPr>
        <dsp:cNvPr id="0" name=""/>
        <dsp:cNvSpPr/>
      </dsp:nvSpPr>
      <dsp:spPr>
        <a:xfrm rot="5400000">
          <a:off x="6072307" y="291051"/>
          <a:ext cx="1043516" cy="62061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Seção 1 Serviços de processamento de dados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Seção 2 Serviços de armazenamento e análise de dados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Seção 3 Soluções em nuvem</a:t>
          </a:r>
        </a:p>
      </dsp:txBody>
      <dsp:txXfrm rot="-5400000">
        <a:off x="3490976" y="2923322"/>
        <a:ext cx="6155239" cy="941636"/>
      </dsp:txXfrm>
    </dsp:sp>
    <dsp:sp modelId="{7585F882-55F0-4178-92CD-A447CFB6D055}">
      <dsp:nvSpPr>
        <dsp:cNvPr id="0" name=""/>
        <dsp:cNvSpPr/>
      </dsp:nvSpPr>
      <dsp:spPr>
        <a:xfrm>
          <a:off x="0" y="2741943"/>
          <a:ext cx="3490976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Unidade 3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OFERTAS DE SERVIÇOS EM COMPUTAÇÃO EM NUVEM</a:t>
          </a:r>
        </a:p>
      </dsp:txBody>
      <dsp:txXfrm>
        <a:off x="63675" y="2805618"/>
        <a:ext cx="3363626" cy="1177045"/>
      </dsp:txXfrm>
    </dsp:sp>
    <dsp:sp modelId="{A6BF4243-8DA0-4A57-BBAF-4BD71D9E6A02}">
      <dsp:nvSpPr>
        <dsp:cNvPr id="0" name=""/>
        <dsp:cNvSpPr/>
      </dsp:nvSpPr>
      <dsp:spPr>
        <a:xfrm rot="5400000">
          <a:off x="6072307" y="1660667"/>
          <a:ext cx="1043516" cy="62061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Seção 1 Modelos de arquitetura em nuvem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Seção 2 Qualidade de serviço em nuvem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Seção 3 Segurança e privacidade em nuvem</a:t>
          </a:r>
        </a:p>
      </dsp:txBody>
      <dsp:txXfrm rot="-5400000">
        <a:off x="3490976" y="4292938"/>
        <a:ext cx="6155239" cy="941636"/>
      </dsp:txXfrm>
    </dsp:sp>
    <dsp:sp modelId="{3C3EE85C-A333-4A38-BBF7-36D03D806886}">
      <dsp:nvSpPr>
        <dsp:cNvPr id="0" name=""/>
        <dsp:cNvSpPr/>
      </dsp:nvSpPr>
      <dsp:spPr>
        <a:xfrm>
          <a:off x="0" y="4111559"/>
          <a:ext cx="3490976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Unidade 4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ARQUITETURA DE APLICAÇÕES EM NUVEM</a:t>
          </a:r>
        </a:p>
      </dsp:txBody>
      <dsp:txXfrm>
        <a:off x="63675" y="4175234"/>
        <a:ext cx="3363626" cy="1177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Nome da disciplina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Encontro</a:t>
            </a:r>
          </a:p>
        </p:txBody>
      </p:sp>
      <p:pic>
        <p:nvPicPr>
          <p:cNvPr id="1026" name="Picture 2" descr="Anhanguera Campinas Ouro Verde - YouTube">
            <a:extLst>
              <a:ext uri="{FF2B5EF4-FFF2-40B4-BE49-F238E27FC236}">
                <a16:creationId xmlns:a16="http://schemas.microsoft.com/office/drawing/2014/main" id="{B544BCBE-6740-87B4-1423-20E723AA46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8" y="37842"/>
            <a:ext cx="1844121" cy="184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5FEED9F-C943-2CEE-D5C2-3461438F6EFD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72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F044C29-85D2-A14F-6BB1-E1D7C2A32255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Anhanguera Campinas Ouro Verde - YouTube">
            <a:extLst>
              <a:ext uri="{FF2B5EF4-FFF2-40B4-BE49-F238E27FC236}">
                <a16:creationId xmlns:a16="http://schemas.microsoft.com/office/drawing/2014/main" id="{B9E8B5A2-AFBD-94F1-4784-37BA40FFE5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61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594EE03-6E66-0FF9-E998-644B08DC6827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264D17A8-DDD4-6F5B-E800-1814A04AA3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196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F2A4064-A21A-F828-6FA4-9675393109CB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E5793D84-2BC5-4F9E-4918-ACF9E31D7F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850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C9DC1-D871-1AD7-C589-459B55B4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572CD99-086E-3D94-D9E5-C811944DA6B9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Anhanguera Campinas Ouro Verde - YouTube">
            <a:extLst>
              <a:ext uri="{FF2B5EF4-FFF2-40B4-BE49-F238E27FC236}">
                <a16:creationId xmlns:a16="http://schemas.microsoft.com/office/drawing/2014/main" id="{BD0BC513-F574-FE38-F8DA-72606053F2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447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6C75D-1710-9EB7-F686-3503E76F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176C41B-309C-CF33-4C94-01C7FBBEC675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Anhanguera Campinas Ouro Verde - YouTube">
            <a:extLst>
              <a:ext uri="{FF2B5EF4-FFF2-40B4-BE49-F238E27FC236}">
                <a16:creationId xmlns:a16="http://schemas.microsoft.com/office/drawing/2014/main" id="{10BDAA3E-CC11-7D53-6D69-56A4BC7F93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65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C3D4A-EA0E-6E54-99D5-0C91A850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AFE4E38-3C13-B7FB-62D6-F5C39BA26C4F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B65F9B5B-0E50-8E05-12A5-638D8795A8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72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7244F43-CB48-6C8B-DBC2-51BDD3613D61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Anhanguera Campinas Ouro Verde - YouTube">
            <a:extLst>
              <a:ext uri="{FF2B5EF4-FFF2-40B4-BE49-F238E27FC236}">
                <a16:creationId xmlns:a16="http://schemas.microsoft.com/office/drawing/2014/main" id="{2046ED58-CB90-C61E-CF18-8D330EEE0B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30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82A62B1-39F8-C21D-8C52-FFF10F9E7242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4EC1F88A-AAC6-4869-B0B2-94F412C34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4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93A1312-F289-9015-80B5-3A7E0832F6C7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Anhanguera Campinas Ouro Verde - YouTube">
            <a:extLst>
              <a:ext uri="{FF2B5EF4-FFF2-40B4-BE49-F238E27FC236}">
                <a16:creationId xmlns:a16="http://schemas.microsoft.com/office/drawing/2014/main" id="{95FC1A07-0397-6644-1B2D-33ACB51E8D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99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9B897EC-EC89-3420-E1E8-AEFCFF267923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 descr="Anhanguera Campinas Ouro Verde - YouTube">
            <a:extLst>
              <a:ext uri="{FF2B5EF4-FFF2-40B4-BE49-F238E27FC236}">
                <a16:creationId xmlns:a16="http://schemas.microsoft.com/office/drawing/2014/main" id="{7A4A197B-ECA3-67D9-665D-4DA72E3DFF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2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827AA2F-2C78-52BE-8C4A-15986EF16E0D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ED71F18-E3D1-2F90-7395-442691E9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875C23C9-C1B3-4344-26C1-2C55B0A1DF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6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25C21A3-E90C-6D68-EFBD-3B7419CA9C2F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Anhanguera Campinas Ouro Verde - YouTube">
            <a:extLst>
              <a:ext uri="{FF2B5EF4-FFF2-40B4-BE49-F238E27FC236}">
                <a16:creationId xmlns:a16="http://schemas.microsoft.com/office/drawing/2014/main" id="{F92C7523-D70C-12A7-1830-00770BFD5A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71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331444-7317-F5AF-5003-138844E80970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Anhanguera Campinas Ouro Verde - YouTube">
            <a:extLst>
              <a:ext uri="{FF2B5EF4-FFF2-40B4-BE49-F238E27FC236}">
                <a16:creationId xmlns:a16="http://schemas.microsoft.com/office/drawing/2014/main" id="{CF9EA994-D892-6F6C-9B6E-6D9D2433E4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7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54C55-F32B-4432-9C16-2395E37A544A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3CA-436C-4BA8-BFD8-7C6CDA50D6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58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3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3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3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3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3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3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3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3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3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3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3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3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3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3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3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3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3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D2846-05B7-E606-9270-FD8CF1EAC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Computação em Nuvem</a:t>
            </a:r>
            <a:br>
              <a:rPr lang="pt-BR" dirty="0"/>
            </a:br>
            <a:r>
              <a:rPr lang="pt-BR" sz="3600" dirty="0"/>
              <a:t>Professor:  Simone Tatiane do Canto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065FB9-D8D0-E9FE-8780-6669A4275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576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pt-BR" b="1" dirty="0"/>
              <a:t>Encontro</a:t>
            </a:r>
            <a:r>
              <a:rPr lang="pt-BR" dirty="0"/>
              <a:t> : 05</a:t>
            </a:r>
          </a:p>
          <a:p>
            <a:pPr algn="l"/>
            <a:r>
              <a:rPr lang="pt-BR" b="1" dirty="0"/>
              <a:t>Objetivos da aula</a:t>
            </a:r>
            <a:endParaRPr lang="pt-BR" dirty="0"/>
          </a:p>
          <a:p>
            <a:pPr marL="800100" lvl="1" indent="-342900" algn="l">
              <a:lnSpc>
                <a:spcPct val="100000"/>
              </a:lnSpc>
              <a:buFont typeface="+mj-lt"/>
              <a:buAutoNum type="arabicPeriod"/>
            </a:pPr>
            <a:r>
              <a:rPr lang="pt-BR" sz="1600" dirty="0"/>
              <a:t>PROVEDORES DE COMPUTAÇÃO EM NUVEM </a:t>
            </a:r>
            <a:endParaRPr lang="pt-BR" sz="1800" b="1" dirty="0">
              <a:latin typeface="Calibri,Bold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AA0B04-2818-01CF-F4FB-EA19A050640C}"/>
              </a:ext>
            </a:extLst>
          </p:cNvPr>
          <p:cNvSpPr/>
          <p:nvPr/>
        </p:nvSpPr>
        <p:spPr>
          <a:xfrm>
            <a:off x="0" y="6429023"/>
            <a:ext cx="12192000" cy="428977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11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94347B3-309A-4BC9-15D1-92FC50847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65977"/>
            <a:ext cx="10905066" cy="332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AED84A-E943-D25E-2917-82306B6D1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39" b="376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AE3FA2-3077-1ACF-AC50-450DDBFB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8" y="2299176"/>
            <a:ext cx="4131368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/>
              <a:t>Modelos de tarifação de serviços em nuvem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00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3DA4601-D795-78E8-0866-68E29BBB8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564" y="643466"/>
            <a:ext cx="857087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96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0016AD1-ADEF-4277-ABF0-E06A0FEB4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1" y="643466"/>
            <a:ext cx="1061155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87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las passando por uma nuvem">
            <a:extLst>
              <a:ext uri="{FF2B5EF4-FFF2-40B4-BE49-F238E27FC236}">
                <a16:creationId xmlns:a16="http://schemas.microsoft.com/office/drawing/2014/main" id="{E18EBF4A-55A5-99C0-351A-215734D41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62" b="29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430774-44E7-DA4D-F8CB-3513C42D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8" y="2299176"/>
            <a:ext cx="4131368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/>
              <a:t>Treinamento e certificação para computação em nuvem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2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75B562B-3366-9DEA-57DE-310933FC0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1" y="1730327"/>
            <a:ext cx="10726002" cy="260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17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6D4859C-F132-1C34-C963-56F89C108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71" y="643466"/>
            <a:ext cx="981685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24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30AF012-97E2-4F00-DA87-C9A5482D0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02" y="2278966"/>
            <a:ext cx="11286983" cy="23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08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916964-B989-4180-8901-B2361480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Atividades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830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0324E-ED43-E0D7-1810-020A175B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040852-C467-085E-439D-2E9DF7CED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provedor oferece um serviço de banco de dados em nuvem. O modelo de tarifação determina os seguintes preços: R$ 20,00 por mês para cada 1 GB de dados armazenado; R$ 150,00 por mês pela instância (máquina virtual) que hospeda o banco de dados; R$10 para cada 1.000 operações de leitura realizadas no banco. Suponha que o banco de dados tenha um volume de 20 GB de dados e, em média, sejam realizadas 20.000 requisições no banco por mês. Considerando o cenário descrito, o custo total pelo uso do banco de dados por 5 meses seria:</a:t>
            </a:r>
          </a:p>
        </p:txBody>
      </p:sp>
    </p:spTree>
    <p:extLst>
      <p:ext uri="{BB962C8B-B14F-4D97-AF65-F5344CB8AC3E}">
        <p14:creationId xmlns:p14="http://schemas.microsoft.com/office/powerpoint/2010/main" val="269256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7CC2E31-3E23-BCE9-3E95-2C1A95FBF4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735399"/>
              </p:ext>
            </p:extLst>
          </p:nvPr>
        </p:nvGraphicFramePr>
        <p:xfrm>
          <a:off x="1377244" y="719665"/>
          <a:ext cx="969715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C9983F3-7CF4-F60F-3A22-F617870E75BB}"/>
              </a:ext>
            </a:extLst>
          </p:cNvPr>
          <p:cNvSpPr/>
          <p:nvPr/>
        </p:nvSpPr>
        <p:spPr>
          <a:xfrm>
            <a:off x="485422" y="719666"/>
            <a:ext cx="677333" cy="5418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4000" dirty="0"/>
              <a:t>Plano de ensino</a:t>
            </a:r>
          </a:p>
        </p:txBody>
      </p:sp>
    </p:spTree>
    <p:extLst>
      <p:ext uri="{BB962C8B-B14F-4D97-AF65-F5344CB8AC3E}">
        <p14:creationId xmlns:p14="http://schemas.microsoft.com/office/powerpoint/2010/main" val="2527405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BDC8D2-3A37-3335-23A8-89534028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pt-BR" sz="4000" dirty="0"/>
              <a:t>Problema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3D5812-9FB6-7DD3-0F0D-EBABF554B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78" y="1115968"/>
            <a:ext cx="11015004" cy="1289181"/>
          </a:xfrm>
        </p:spPr>
        <p:txBody>
          <a:bodyPr anchor="ctr">
            <a:normAutofit/>
          </a:bodyPr>
          <a:lstStyle/>
          <a:p>
            <a:pPr algn="ctr"/>
            <a:r>
              <a:rPr lang="pt-BR" sz="2400" b="0" i="0" dirty="0">
                <a:effectLst/>
                <a:latin typeface="Google Sans"/>
              </a:rPr>
              <a:t>Um provedor de serviços em nuvem oferece diferentes tipos de instâncias para seus clientes. Cada tipo de instância possui características e preços distintos. A tabela abaixo apresenta as informações sobre três tipos de instâncias: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9093D9-ABCC-7124-A014-F72D88F90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391" y="2405149"/>
            <a:ext cx="8431120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69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E5C4BE7-9B0C-9B97-3AEE-CE3AE3233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48569"/>
            <a:ext cx="10905066" cy="476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42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DF4CC-EE0A-457E-54EA-12DD4750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97BE88-0E36-ED69-4A37-5B0FA4316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60138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Considere o caso de uma empresa que precisa executar uma aplicação de mineração de dados. A execução vai durar 20 meses e requer 8 servidores. A empresa pode montar sua própria infraestrutura ou alocar os servidores virtuais na nuvem. No primeiro caso, a empresa teria que arcar com a compra dos servidores que custam R$ 6.000 cada e também com manutenção da infraestrutura que custaria R$ 2.500 por mês para gastos com equipe técnica e refrigeração do ambiente. Se optar por um usar um provedor de serviços em nuvem, a empresa tem opção de alocar servidores virtuais de capacidade compatível pelo valor de R$ 600 por mês cada. Qual opção representa a solução de menor custo para a empresa? E se o prazo do projeto mudasse para 24 meses?</a:t>
            </a:r>
          </a:p>
        </p:txBody>
      </p:sp>
    </p:spTree>
    <p:extLst>
      <p:ext uri="{BB962C8B-B14F-4D97-AF65-F5344CB8AC3E}">
        <p14:creationId xmlns:p14="http://schemas.microsoft.com/office/powerpoint/2010/main" val="3842564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8AC04-9369-8CD1-AE51-03EA2E70A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07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88C60B-085A-5806-5320-F9F8C245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BR" sz="4000"/>
              <a:t>Resumo da aula de hoje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EA89ED-3F6A-D2E1-FB8F-97C438EFE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0154"/>
            <a:ext cx="8066649" cy="406680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 Exemplos de provedores de computação em nuvem;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Métricas de custo de serviços em nuvem;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Modelos de tarifação de serviços em nuvem;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Treinamento e certificação para computação em nuvem.</a:t>
            </a:r>
          </a:p>
          <a:p>
            <a:pPr marL="0" indent="0">
              <a:buNone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sz="2000" dirty="0"/>
          </a:p>
          <a:p>
            <a:pPr marL="514350" indent="-514350">
              <a:buFont typeface="+mj-lt"/>
              <a:buAutoNum type="arabicPeriod"/>
            </a:pPr>
            <a:endParaRPr lang="pt-BR" sz="2000" dirty="0"/>
          </a:p>
          <a:p>
            <a:pPr marL="514350" indent="-514350">
              <a:buFont typeface="+mj-lt"/>
              <a:buAutoNum type="arabicPeriod"/>
            </a:pP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21494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F19ED6-3CA5-7053-81FA-4FDAC3BE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Gabarito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193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33B6C3-E71F-B399-5B5C-A3C64144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Resolução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Problema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5E7139-DD74-4627-D904-670A1BE20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6334"/>
            <a:ext cx="10512547" cy="396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54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C2AE050-4CAA-C95D-8BB3-5077E37DF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29551"/>
            <a:ext cx="10905066" cy="499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27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EA5C364-2143-83BD-B817-744EE5345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38825"/>
            <a:ext cx="10905066" cy="398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92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FF30C00-0C56-9D9D-23B4-682A27F73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33210"/>
            <a:ext cx="10905066" cy="41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34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0E70F4-97F2-F74E-B9B6-1161B1234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Resolução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Problema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99FEE3-034F-F1CB-120C-B297EF475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36" y="1845426"/>
            <a:ext cx="10302275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9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uvens brancas geométricas em um céu azul">
            <a:extLst>
              <a:ext uri="{FF2B5EF4-FFF2-40B4-BE49-F238E27FC236}">
                <a16:creationId xmlns:a16="http://schemas.microsoft.com/office/drawing/2014/main" id="{FAFC1DF7-8FEC-A908-9985-8BA8B3468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C33B3C-3EBA-8A1B-4358-6B40373F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8" y="2299176"/>
            <a:ext cx="4131368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/>
              <a:t>Exemplos de provedores de computação em nuvem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0AA2BA-39D9-7887-7CA6-7E53C1768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30254"/>
            <a:ext cx="10905066" cy="439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49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D8ACE4F-AD72-D183-ADA7-1481B8FC1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77540"/>
            <a:ext cx="10905066" cy="490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76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C36754-53DE-2069-9B55-9D6793C6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Resolução Problema 3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05BB03-DA39-6BCF-3A58-142427BEF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412" y="1845426"/>
            <a:ext cx="6590123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63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CE5373A-E027-CA31-BF4D-EBC5AC5AC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21" y="643466"/>
            <a:ext cx="1022515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7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D3E27DA-7F07-C00C-9EF5-3C3E6EB68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410" y="643466"/>
            <a:ext cx="919317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19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2FA3BA7-8CD2-067B-FC65-55C88259F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12" y="643466"/>
            <a:ext cx="904937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94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43AAF9C-754E-CA76-917F-FD6AFAEC8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91" y="1983545"/>
            <a:ext cx="11215165" cy="212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2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4A08BAD-F474-2C60-0CB9-5ED86BFC4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47876"/>
            <a:ext cx="10905066" cy="37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3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2F9902C-6728-FE9E-725A-F6B544371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51" y="397894"/>
            <a:ext cx="7729755" cy="581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9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6B1B5D0-A6AC-362B-716E-702DDC415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6" y="643466"/>
            <a:ext cx="1041320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9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F165AA-78CA-3009-A685-AC70A1BE4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39" b="376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C5AD05-5B51-35A7-0084-E91378AF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8" y="2299176"/>
            <a:ext cx="4131368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Métricas de custo de serviços em nuvem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33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DDB3A2F-34AC-BE1D-5A33-8C481CC00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97820"/>
            <a:ext cx="10905066" cy="346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5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21D1DEB-6072-56C2-DA5E-DDD4C653A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66088"/>
            <a:ext cx="10905066" cy="39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8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L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</TotalTime>
  <Words>522</Words>
  <Application>Microsoft Office PowerPoint</Application>
  <PresentationFormat>Widescreen</PresentationFormat>
  <Paragraphs>48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Tema do Office</vt:lpstr>
      <vt:lpstr>Computação em Nuvem Professor:  Simone Tatiane do Canto</vt:lpstr>
      <vt:lpstr>Apresentação do PowerPoint</vt:lpstr>
      <vt:lpstr>Exemplos de provedores de computação em nuvem </vt:lpstr>
      <vt:lpstr>Apresentação do PowerPoint</vt:lpstr>
      <vt:lpstr>Apresentação do PowerPoint</vt:lpstr>
      <vt:lpstr>Apresentação do PowerPoint</vt:lpstr>
      <vt:lpstr>Métricas de custo de serviços em nuvem</vt:lpstr>
      <vt:lpstr>Apresentação do PowerPoint</vt:lpstr>
      <vt:lpstr>Apresentação do PowerPoint</vt:lpstr>
      <vt:lpstr>Apresentação do PowerPoint</vt:lpstr>
      <vt:lpstr>Modelos de tarifação de serviços em nuvem</vt:lpstr>
      <vt:lpstr>Apresentação do PowerPoint</vt:lpstr>
      <vt:lpstr>Apresentação do PowerPoint</vt:lpstr>
      <vt:lpstr>Treinamento e certificação para computação em nuvem</vt:lpstr>
      <vt:lpstr>Apresentação do PowerPoint</vt:lpstr>
      <vt:lpstr>Apresentação do PowerPoint</vt:lpstr>
      <vt:lpstr>Apresentação do PowerPoint</vt:lpstr>
      <vt:lpstr>Atividades</vt:lpstr>
      <vt:lpstr>Problema 1</vt:lpstr>
      <vt:lpstr>Problema 2</vt:lpstr>
      <vt:lpstr>Apresentação do PowerPoint</vt:lpstr>
      <vt:lpstr>Problema 3</vt:lpstr>
      <vt:lpstr>Resumo da aula de hoje</vt:lpstr>
      <vt:lpstr>Gabarito</vt:lpstr>
      <vt:lpstr>Resolução Problema 1</vt:lpstr>
      <vt:lpstr>Apresentação do PowerPoint</vt:lpstr>
      <vt:lpstr>Apresentação do PowerPoint</vt:lpstr>
      <vt:lpstr>Apresentação do PowerPoint</vt:lpstr>
      <vt:lpstr>Resolução Problema 2</vt:lpstr>
      <vt:lpstr>Apresentação do PowerPoint</vt:lpstr>
      <vt:lpstr>Apresentação do PowerPoint</vt:lpstr>
      <vt:lpstr>Resolução Problema 3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Continuada</dc:title>
  <dc:creator>Daniele Eloise Do A S Kobayash</dc:creator>
  <cp:lastModifiedBy>SIMONE CANTO</cp:lastModifiedBy>
  <cp:revision>75</cp:revision>
  <cp:lastPrinted>2022-09-27T00:28:57Z</cp:lastPrinted>
  <dcterms:created xsi:type="dcterms:W3CDTF">2022-09-26T23:41:50Z</dcterms:created>
  <dcterms:modified xsi:type="dcterms:W3CDTF">2025-09-01T21:06:35Z</dcterms:modified>
</cp:coreProperties>
</file>