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358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5" r:id="rId14"/>
    <p:sldId id="387" r:id="rId15"/>
    <p:sldId id="359" r:id="rId16"/>
    <p:sldId id="371" r:id="rId17"/>
    <p:sldId id="372" r:id="rId18"/>
    <p:sldId id="373" r:id="rId19"/>
    <p:sldId id="374" r:id="rId20"/>
    <p:sldId id="388" r:id="rId21"/>
    <p:sldId id="360" r:id="rId22"/>
    <p:sldId id="376" r:id="rId23"/>
    <p:sldId id="377" r:id="rId24"/>
    <p:sldId id="378" r:id="rId25"/>
    <p:sldId id="379" r:id="rId26"/>
    <p:sldId id="389" r:id="rId27"/>
    <p:sldId id="390" r:id="rId28"/>
    <p:sldId id="361" r:id="rId29"/>
    <p:sldId id="381" r:id="rId30"/>
    <p:sldId id="382" r:id="rId31"/>
    <p:sldId id="383" r:id="rId32"/>
    <p:sldId id="384" r:id="rId33"/>
    <p:sldId id="385" r:id="rId34"/>
    <p:sldId id="391" r:id="rId35"/>
    <p:sldId id="354" r:id="rId36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ANTO" userId="355d0fe9ba8b1343" providerId="LiveId" clId="{951921FC-7063-4DB4-8350-29E2B8C19D58}"/>
    <pc:docChg chg="delSld modSld">
      <pc:chgData name="SIMONE CANTO" userId="355d0fe9ba8b1343" providerId="LiveId" clId="{951921FC-7063-4DB4-8350-29E2B8C19D58}" dt="2025-08-27T17:16:08.244" v="14" actId="20577"/>
      <pc:docMkLst>
        <pc:docMk/>
      </pc:docMkLst>
      <pc:sldChg chg="del">
        <pc:chgData name="SIMONE CANTO" userId="355d0fe9ba8b1343" providerId="LiveId" clId="{951921FC-7063-4DB4-8350-29E2B8C19D58}" dt="2025-08-27T17:14:42.539" v="0" actId="47"/>
        <pc:sldMkLst>
          <pc:docMk/>
          <pc:sldMk cId="2326524750" sldId="270"/>
        </pc:sldMkLst>
      </pc:sldChg>
      <pc:sldChg chg="del">
        <pc:chgData name="SIMONE CANTO" userId="355d0fe9ba8b1343" providerId="LiveId" clId="{951921FC-7063-4DB4-8350-29E2B8C19D58}" dt="2025-08-27T17:14:53.178" v="2" actId="47"/>
        <pc:sldMkLst>
          <pc:docMk/>
          <pc:sldMk cId="3084165898" sldId="293"/>
        </pc:sldMkLst>
      </pc:sldChg>
      <pc:sldChg chg="del">
        <pc:chgData name="SIMONE CANTO" userId="355d0fe9ba8b1343" providerId="LiveId" clId="{951921FC-7063-4DB4-8350-29E2B8C19D58}" dt="2025-08-27T17:14:51.664" v="1" actId="47"/>
        <pc:sldMkLst>
          <pc:docMk/>
          <pc:sldMk cId="3252477554" sldId="357"/>
        </pc:sldMkLst>
      </pc:sldChg>
      <pc:sldChg chg="modSp mod">
        <pc:chgData name="SIMONE CANTO" userId="355d0fe9ba8b1343" providerId="LiveId" clId="{951921FC-7063-4DB4-8350-29E2B8C19D58}" dt="2025-08-27T17:15:46.097" v="8" actId="20577"/>
        <pc:sldMkLst>
          <pc:docMk/>
          <pc:sldMk cId="3451118937" sldId="374"/>
        </pc:sldMkLst>
        <pc:spChg chg="mod">
          <ac:chgData name="SIMONE CANTO" userId="355d0fe9ba8b1343" providerId="LiveId" clId="{951921FC-7063-4DB4-8350-29E2B8C19D58}" dt="2025-08-27T17:15:46.097" v="8" actId="20577"/>
          <ac:spMkLst>
            <pc:docMk/>
            <pc:sldMk cId="3451118937" sldId="374"/>
            <ac:spMk id="2" creationId="{697BA66B-9075-8A9F-D654-5BC405DF21A3}"/>
          </ac:spMkLst>
        </pc:spChg>
      </pc:sldChg>
      <pc:sldChg chg="modSp mod">
        <pc:chgData name="SIMONE CANTO" userId="355d0fe9ba8b1343" providerId="LiveId" clId="{951921FC-7063-4DB4-8350-29E2B8C19D58}" dt="2025-08-27T17:15:36.369" v="5" actId="20577"/>
        <pc:sldMkLst>
          <pc:docMk/>
          <pc:sldMk cId="3434475279" sldId="375"/>
        </pc:sldMkLst>
        <pc:spChg chg="mod">
          <ac:chgData name="SIMONE CANTO" userId="355d0fe9ba8b1343" providerId="LiveId" clId="{951921FC-7063-4DB4-8350-29E2B8C19D58}" dt="2025-08-27T17:15:36.369" v="5" actId="20577"/>
          <ac:spMkLst>
            <pc:docMk/>
            <pc:sldMk cId="3434475279" sldId="375"/>
            <ac:spMk id="2" creationId="{368B1E03-8C28-0DF3-81C6-07EFF910401A}"/>
          </ac:spMkLst>
        </pc:spChg>
      </pc:sldChg>
      <pc:sldChg chg="modSp mod">
        <pc:chgData name="SIMONE CANTO" userId="355d0fe9ba8b1343" providerId="LiveId" clId="{951921FC-7063-4DB4-8350-29E2B8C19D58}" dt="2025-08-27T17:15:57.664" v="11" actId="20577"/>
        <pc:sldMkLst>
          <pc:docMk/>
          <pc:sldMk cId="1613968157" sldId="389"/>
        </pc:sldMkLst>
        <pc:spChg chg="mod">
          <ac:chgData name="SIMONE CANTO" userId="355d0fe9ba8b1343" providerId="LiveId" clId="{951921FC-7063-4DB4-8350-29E2B8C19D58}" dt="2025-08-27T17:15:57.664" v="11" actId="20577"/>
          <ac:spMkLst>
            <pc:docMk/>
            <pc:sldMk cId="1613968157" sldId="389"/>
            <ac:spMk id="2" creationId="{F9CBD6FE-5F60-5BF6-F8EB-DA54A8D9EF9B}"/>
          </ac:spMkLst>
        </pc:spChg>
      </pc:sldChg>
      <pc:sldChg chg="modSp mod">
        <pc:chgData name="SIMONE CANTO" userId="355d0fe9ba8b1343" providerId="LiveId" clId="{951921FC-7063-4DB4-8350-29E2B8C19D58}" dt="2025-08-27T17:16:08.244" v="14" actId="20577"/>
        <pc:sldMkLst>
          <pc:docMk/>
          <pc:sldMk cId="1630718738" sldId="391"/>
        </pc:sldMkLst>
        <pc:spChg chg="mod">
          <ac:chgData name="SIMONE CANTO" userId="355d0fe9ba8b1343" providerId="LiveId" clId="{951921FC-7063-4DB4-8350-29E2B8C19D58}" dt="2025-08-27T17:16:08.244" v="14" actId="20577"/>
          <ac:spMkLst>
            <pc:docMk/>
            <pc:sldMk cId="1630718738" sldId="391"/>
            <ac:spMk id="2" creationId="{F7FF8589-0C9F-346E-3DD3-400B8062AF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 CONCEITOS BÁSICOS EM CONPUTAÇAO EM NUVEM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em computação em nuvem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A471B8C7-2B02-4529-ACD6-C110AB19C450}">
      <dgm:prSet phldrT="[Texto]"/>
      <dgm:spPr/>
      <dgm:t>
        <a:bodyPr/>
        <a:lstStyle/>
        <a:p>
          <a:r>
            <a:rPr lang="pt-BR" dirty="0"/>
            <a:t>Seção 2  Modelos de serviço em computação em nuvem</a:t>
          </a:r>
        </a:p>
      </dgm:t>
    </dgm:pt>
    <dgm:pt modelId="{6715A611-3AF0-4577-AEAC-34C8DD643A76}" type="parTrans" cxnId="{D5A898D4-568A-4123-9C57-AAEC49C7624C}">
      <dgm:prSet/>
      <dgm:spPr/>
      <dgm:t>
        <a:bodyPr/>
        <a:lstStyle/>
        <a:p>
          <a:endParaRPr lang="pt-BR"/>
        </a:p>
      </dgm:t>
    </dgm:pt>
    <dgm:pt modelId="{1FD5E9FD-31A3-4A2E-8352-D71F78A6ACD1}" type="sibTrans" cxnId="{D5A898D4-568A-4123-9C57-AAEC49C7624C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</a:t>
          </a:r>
        </a:p>
        <a:p>
          <a:r>
            <a:rPr lang="pt-BR" dirty="0"/>
            <a:t> TECNOLOGIAS E SOLUÇÕES DE COMPUTAÇÃO EM NUVEM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</a:t>
          </a:r>
        </a:p>
        <a:p>
          <a:r>
            <a:rPr lang="pt-BR" dirty="0"/>
            <a:t>OFERTAS DE SERVIÇOS EM COMPUTAÇÃO EM NUVEM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Serviços de processamento de dados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</a:t>
          </a:r>
        </a:p>
        <a:p>
          <a:r>
            <a:rPr lang="pt-BR" dirty="0"/>
            <a:t>ARQUITETURA DE APLICAÇÕES EM NUVEM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Modelos de implantação em computação em nuvem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Provedores de computação em nuvem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Migração de aplicações para a nuvem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Serviços de armazenamento e análise de dados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Soluções em nuvem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Modelos de arquitetura em nuvem</a:t>
          </a:r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Qualidade de serviço em nuvem</a:t>
          </a:r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Segurança e privacidade em nuvem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Tecnologias de suporte à nuvem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6EE3FE2B-0E63-489D-9328-F4C4AC74AFE5}" type="presOf" srcId="{A471B8C7-2B02-4529-ACD6-C110AB19C450}" destId="{B895ADCD-EA73-4FF8-823C-D9F8A66512FE}" srcOrd="0" destOrd="1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D5A898D4-568A-4123-9C57-AAEC49C7624C}" srcId="{8F770151-CE04-4F14-891F-558648EDB3D6}" destId="{A471B8C7-2B02-4529-ACD6-C110AB19C450}" srcOrd="1" destOrd="0" parTransId="{6715A611-3AF0-4577-AEAC-34C8DD643A76}" sibTransId="{1FD5E9FD-31A3-4A2E-8352-D71F78A6ACD1}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Conceitos básicos em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 Modelos de serviço em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Modelos de implantação em computação em nuvem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1  CONCEITOS BÁSICOS EM CONPUTAÇAO EM NUVEM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Tecnologias de suporte à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Provedores de computação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Migração de aplicações para a nuvem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 TECNOLOGIAS E SOLUÇÕES DE COMPUTAÇÃO EM NUVEM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Serviços de processamento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Serviços de armazenamento e análise de dados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Soluções em nuvem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3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OFERTAS DE SERVIÇOS EM COMPUTAÇÃO EM NUVEM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1 Modelos de arquitetura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2 Qualidade de serviço em nuvem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Seção 3 Segurança e privacidade em nuvem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Unidade 4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ARQUITETURA DE APLICAÇÕES EM NUVEM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Computação em Nuvem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07</a:t>
            </a:r>
          </a:p>
          <a:p>
            <a:pPr algn="l"/>
            <a:r>
              <a:rPr lang="pt-BR" b="1" dirty="0"/>
              <a:t>Objetivos da aula</a:t>
            </a:r>
            <a:endParaRPr lang="pt-BR" dirty="0"/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600" dirty="0"/>
              <a:t>SERVIÇOS DE PROCESSAMENTO DE DADOS</a:t>
            </a:r>
            <a:endParaRPr lang="pt-BR" sz="1800" b="1" dirty="0">
              <a:latin typeface="Calibri,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82909C0-33F7-81AE-EAAA-6FC877A1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1A10B5-5422-9464-13A1-86826ADF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7" y="706055"/>
            <a:ext cx="5639003" cy="54458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434E1C-B6D5-8CDF-6ECB-DA7958E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21" y="2717198"/>
            <a:ext cx="5096955" cy="22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7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1ED861-3FD5-3A37-80D9-8A378F58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1" y="2293035"/>
            <a:ext cx="11206864" cy="2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B1E03-8C28-0DF3-81C6-07EFF910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1- Questionário sobre Função como Serviço (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 (9 questões)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E412B-5580-B804-F9E6-57B3FEF1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Instruções:</a:t>
            </a: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Responda às seguintes perguntas com base no seu conhecimento sobre Função como Serviço (</a:t>
            </a:r>
            <a:r>
              <a:rPr lang="pt-BR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).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1. Defina o que é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2. Quais são os benefícios do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3. Quais são os componentes principais de uma arquitetura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4. Quais são alguns exemplos de plataformas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populares?</a:t>
            </a:r>
          </a:p>
        </p:txBody>
      </p:sp>
    </p:spTree>
    <p:extLst>
      <p:ext uri="{BB962C8B-B14F-4D97-AF65-F5344CB8AC3E}">
        <p14:creationId xmlns:p14="http://schemas.microsoft.com/office/powerpoint/2010/main" val="34344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EB0B11-261F-8017-519F-3AF57AEB1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145"/>
            <a:ext cx="10515600" cy="5107818"/>
          </a:xfrm>
        </p:spPr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5. Como você pode usar o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para processar imagens?</a:t>
            </a:r>
            <a:endParaRPr lang="pt-BR" dirty="0"/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6. Quais são alguns dos desafios de usar o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7. Quais são algumas das melhores práticas para usar o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8. Quais são alguns dos casos de uso do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9. Como o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FaaS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está moldando o futuro da computação em nuvem?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17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Esfera de malha e nós">
            <a:extLst>
              <a:ext uri="{FF2B5EF4-FFF2-40B4-BE49-F238E27FC236}">
                <a16:creationId xmlns:a16="http://schemas.microsoft.com/office/drawing/2014/main" id="{BA6DD141-96D7-4072-E634-CB80CA6A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7" b="2232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21292F-FE7D-5A39-2176-1FC4E975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Instancias</a:t>
            </a:r>
            <a:r>
              <a:rPr lang="en-US" sz="5200" dirty="0">
                <a:solidFill>
                  <a:srgbClr val="FFFFFF"/>
                </a:solidFill>
              </a:rPr>
              <a:t> de </a:t>
            </a:r>
            <a:r>
              <a:rPr lang="en-US" sz="5200" dirty="0" err="1">
                <a:solidFill>
                  <a:srgbClr val="FFFFFF"/>
                </a:solidFill>
              </a:rPr>
              <a:t>servidores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virtuais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na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nuvem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736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349E1D-9DB2-054B-2990-88046D07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6" y="2226212"/>
            <a:ext cx="10790228" cy="24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1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2FC707-8DB9-6BC2-DC7E-B1A81732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18" y="643466"/>
            <a:ext cx="81303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E1E426-250F-E03D-1CE1-99B6B3C0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890" y="643466"/>
            <a:ext cx="76502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8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BA66B-9075-8A9F-D654-5BC405DF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2- Questionário sobre Instâncias de Servidores Virtuais na Nuvem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8BDA8C-E03F-7D99-95AC-7C3B507C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Instruções:</a:t>
            </a: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Responda às seguintes perguntas com base no seu conhecimento sobre instâncias de servidores virtuais na nuvem.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1. O que é uma instância de servidor virtual na nuvem?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2. Quais são os benefícios de usar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na nuvem?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3. Quais são os diferentes tipos de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na nuvem?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4. Como escolher o tipo certo de SV na nuvem?</a:t>
            </a: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1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735399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FEDE6-F2A1-E60F-AD22-824D278E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5. Quais são alguns dos provedores de serviços de nuvem mais populares que oferecem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6. Quais são algumas das melhores práticas para gerenciar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na nuvem?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7. Como usar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na nuvem para construir uma infraestrutura de rede?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8. Quais são alguns dos casos de uso para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na nuvem?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9. Como o futuro da computação em nuvem impactará o uso de </a:t>
            </a:r>
            <a:r>
              <a:rPr lang="pt-BR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SVs</a:t>
            </a: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366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m padrão 3D em forma de anéis conectados por linhas">
            <a:extLst>
              <a:ext uri="{FF2B5EF4-FFF2-40B4-BE49-F238E27FC236}">
                <a16:creationId xmlns:a16="http://schemas.microsoft.com/office/drawing/2014/main" id="{5172D125-AE5B-099D-07A8-FD6C4C8C3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22F91-E308-DF14-AFE1-7FC4B9DD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Serviços</a:t>
            </a:r>
            <a:r>
              <a:rPr lang="en-US" sz="5200" dirty="0">
                <a:solidFill>
                  <a:srgbClr val="FFFFFF"/>
                </a:solidFill>
              </a:rPr>
              <a:t> de Rede </a:t>
            </a:r>
            <a:r>
              <a:rPr lang="en-US" sz="5200" dirty="0" err="1">
                <a:solidFill>
                  <a:srgbClr val="FFFFFF"/>
                </a:solidFill>
              </a:rPr>
              <a:t>em</a:t>
            </a:r>
            <a:r>
              <a:rPr lang="en-US" sz="5200" dirty="0">
                <a:solidFill>
                  <a:srgbClr val="FFFFFF"/>
                </a:solidFill>
              </a:rPr>
              <a:t> Provedores de </a:t>
            </a:r>
            <a:r>
              <a:rPr lang="en-US" sz="5200" dirty="0" err="1">
                <a:solidFill>
                  <a:srgbClr val="FFFFFF"/>
                </a:solidFill>
              </a:rPr>
              <a:t>Computação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em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  <a:r>
              <a:rPr lang="en-US" sz="5200" dirty="0" err="1">
                <a:solidFill>
                  <a:srgbClr val="FFFFFF"/>
                </a:solidFill>
              </a:rPr>
              <a:t>Nuvem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61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5A4B6F8-3036-E640-71C6-EE8C9DCF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6" y="2208628"/>
            <a:ext cx="10820677" cy="24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48F39C-D0A6-6280-7E5A-557E28F6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05C497-B2D8-CEC2-41ED-6C42D651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5424"/>
            <a:ext cx="10905066" cy="48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5AAAD2-4382-F6F9-88AA-E9B104CC0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5307"/>
            <a:ext cx="10905066" cy="52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2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BD6FE-5F60-5BF6-F8EB-DA54A8D9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3- Questionário sobre Serviços de Rede em Provedores de Computação em Nuvem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F3FA5-836B-E363-B19C-9C9361D8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Instruções:</a:t>
            </a: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Responda às seguintes perguntas com base no seu conhecimento sobre serviços de rede em provedores de computação em nuvem.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1. O que são serviços de rede em provedores de computação em nuvem?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2. Quais são os tipos de serviços de rede em nuvem?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3. Quais são os benefícios dos serviços de rede em nuvem?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4. Quais são algumas das considerações ao escolher serviços de rede em nuvem?</a:t>
            </a:r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968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581565-8373-3273-4D3D-627E8988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858"/>
            <a:ext cx="10515600" cy="5375105"/>
          </a:xfrm>
        </p:spPr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5. Como os serviços de rede em nuvem podem ser usados para melhorar a segurança da rede?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6. Como os serviços de rede em nuvem podem ser usados para melhorar a confiabilidade da rede?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7. Como os serviços de rede em nuvem podem ser usados para melhorar a eficiência da rede?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73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ilhadeira levantando um contêiner no jardim">
            <a:extLst>
              <a:ext uri="{FF2B5EF4-FFF2-40B4-BE49-F238E27FC236}">
                <a16:creationId xmlns:a16="http://schemas.microsoft.com/office/drawing/2014/main" id="{ED88402D-1B0E-1468-7BBD-B45B4F014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12B9D5-5489-9041-97C9-4EF38680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 err="1">
                <a:solidFill>
                  <a:srgbClr val="FFFFFF"/>
                </a:solidFill>
              </a:rPr>
              <a:t>Serviços</a:t>
            </a:r>
            <a:r>
              <a:rPr lang="en-US" sz="5200" dirty="0">
                <a:solidFill>
                  <a:srgbClr val="FFFFFF"/>
                </a:solidFill>
              </a:rPr>
              <a:t> para </a:t>
            </a:r>
            <a:r>
              <a:rPr lang="en-US" sz="5200" dirty="0" err="1">
                <a:solidFill>
                  <a:srgbClr val="FFFFFF"/>
                </a:solidFill>
              </a:rPr>
              <a:t>Instanciar</a:t>
            </a:r>
            <a:r>
              <a:rPr lang="en-US" sz="5200" dirty="0">
                <a:solidFill>
                  <a:srgbClr val="FFFFFF"/>
                </a:solidFill>
              </a:rPr>
              <a:t>  e </a:t>
            </a:r>
            <a:r>
              <a:rPr lang="en-US" sz="5200" dirty="0" err="1">
                <a:solidFill>
                  <a:srgbClr val="FFFFFF"/>
                </a:solidFill>
              </a:rPr>
              <a:t>gerenciar</a:t>
            </a:r>
            <a:r>
              <a:rPr lang="en-US" sz="5200" dirty="0">
                <a:solidFill>
                  <a:srgbClr val="FFFFFF"/>
                </a:solidFill>
              </a:rPr>
              <a:t> containers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5A10B3-9CA3-96F2-6846-2A3603CE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035" y="643466"/>
            <a:ext cx="90419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otas adesivas em parede de vidro">
            <a:extLst>
              <a:ext uri="{FF2B5EF4-FFF2-40B4-BE49-F238E27FC236}">
                <a16:creationId xmlns:a16="http://schemas.microsoft.com/office/drawing/2014/main" id="{FED7A93F-FF5A-917E-4453-F9E44F296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015" b="27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24EFA0-36BE-F7EF-3AB1-B1A8F722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Função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como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serviço</a:t>
            </a:r>
            <a:r>
              <a:rPr lang="en-US" sz="6000" dirty="0">
                <a:solidFill>
                  <a:srgbClr val="FFFFFF"/>
                </a:solidFill>
              </a:rPr>
              <a:t> (</a:t>
            </a:r>
            <a:r>
              <a:rPr lang="en-US" sz="6000" dirty="0" err="1">
                <a:solidFill>
                  <a:srgbClr val="FFFFFF"/>
                </a:solidFill>
              </a:rPr>
              <a:t>Faas</a:t>
            </a:r>
            <a:r>
              <a:rPr lang="en-US" sz="60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180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A4F101-3EFA-111F-A952-69AC8911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4" y="2222695"/>
            <a:ext cx="11218931" cy="25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53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190AE5-4F11-22D6-8E03-365E90AC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71" y="643466"/>
            <a:ext cx="106390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1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850E49-D496-0430-AAA3-1B44346D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4207"/>
            <a:ext cx="10905066" cy="41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20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C940D2F-1544-6354-A746-681228E92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11" y="643466"/>
            <a:ext cx="69807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5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F8589-0C9F-346E-3DD3-400B8062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4- Questionário sobre Serviços de Rede em Provedores de Computação em Nuvem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F80D66-C69A-802D-1D2B-BF0ABA81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Instruções:</a:t>
            </a:r>
            <a: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Responda às seguintes perguntas com base no conhecimento que você adquiriu sobre serviços de rede em provedores de computação em nuvem.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1. O que são serviços de rede em nuvem?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2. Quais são os principais tipos de serviços de rede em nuvem?</a:t>
            </a:r>
            <a:endParaRPr lang="pt-BR" b="1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3. Quais são os benefícios de usar serviços de rede em nuvem?</a:t>
            </a:r>
          </a:p>
          <a:p>
            <a:pPr algn="l"/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4. Quais são os principais provedores de serviços de rede em nuvem?</a:t>
            </a:r>
          </a:p>
          <a:p>
            <a:r>
              <a:rPr lang="pt-BR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5. Quais são alguns dos desafios de usar serviços de rede em nuvem?</a:t>
            </a:r>
            <a:endParaRPr lang="pt-BR" dirty="0"/>
          </a:p>
          <a:p>
            <a:pPr algn="l"/>
            <a:endParaRPr lang="pt-BR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718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AC04-9369-8CD1-AE51-03EA2E70A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7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88C60B-085A-5806-5320-F9F8C245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Resumo da aula de hoje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A89ED-3F6A-D2E1-FB8F-97C438EF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54"/>
            <a:ext cx="5576668" cy="4066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Função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serviço</a:t>
            </a:r>
            <a:r>
              <a:rPr lang="en-US" sz="2800" dirty="0"/>
              <a:t> (</a:t>
            </a:r>
            <a:r>
              <a:rPr lang="en-US" sz="2800" dirty="0" err="1"/>
              <a:t>Faas</a:t>
            </a:r>
            <a:r>
              <a:rPr lang="en-US" sz="2800" dirty="0"/>
              <a:t>)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Instancias</a:t>
            </a:r>
            <a:r>
              <a:rPr lang="en-US" sz="2800" dirty="0"/>
              <a:t> de </a:t>
            </a:r>
            <a:r>
              <a:rPr lang="en-US" sz="2800" dirty="0" err="1"/>
              <a:t>servidores</a:t>
            </a:r>
            <a:r>
              <a:rPr lang="en-US" sz="2800" dirty="0"/>
              <a:t> </a:t>
            </a:r>
            <a:r>
              <a:rPr lang="en-US" sz="2800" dirty="0" err="1"/>
              <a:t>virtuais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nuvem</a:t>
            </a: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Serviços</a:t>
            </a:r>
            <a:r>
              <a:rPr lang="en-US" sz="2800" dirty="0"/>
              <a:t> de Rede </a:t>
            </a:r>
            <a:r>
              <a:rPr lang="en-US" sz="2800" dirty="0" err="1"/>
              <a:t>em</a:t>
            </a:r>
            <a:r>
              <a:rPr lang="en-US" sz="2800" dirty="0"/>
              <a:t> Provedores de </a:t>
            </a:r>
            <a:r>
              <a:rPr lang="en-US" sz="2800" dirty="0" err="1"/>
              <a:t>Computação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Nuvem</a:t>
            </a:r>
            <a:r>
              <a:rPr lang="en-US" sz="2800" dirty="0"/>
              <a:t> 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Serviços</a:t>
            </a:r>
            <a:r>
              <a:rPr lang="en-US" sz="2800" dirty="0"/>
              <a:t> para </a:t>
            </a:r>
            <a:r>
              <a:rPr lang="en-US" sz="2800" dirty="0" err="1"/>
              <a:t>Instanciar</a:t>
            </a:r>
            <a:r>
              <a:rPr lang="en-US" sz="2800" dirty="0"/>
              <a:t>  e </a:t>
            </a:r>
            <a:r>
              <a:rPr lang="en-US" sz="2800" dirty="0" err="1"/>
              <a:t>gerenciar</a:t>
            </a:r>
            <a:r>
              <a:rPr lang="en-US" sz="2800" dirty="0"/>
              <a:t> containers</a:t>
            </a:r>
          </a:p>
          <a:p>
            <a:pPr marL="0" indent="0">
              <a:buNone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pPr marL="514350" indent="-514350">
              <a:buFont typeface="+mj-lt"/>
              <a:buAutoNum type="arabicPeriod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149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52E1D1-6729-F8CE-38FD-5F6EABC5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8266"/>
            <a:ext cx="10905066" cy="35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9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27A0697-2BD8-E69B-E99D-A809D7EA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332190"/>
            <a:ext cx="5950633" cy="60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3033778-98B5-C43D-5507-D07B11B8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44" y="2194559"/>
            <a:ext cx="11144012" cy="25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DB773CF-1EB7-4466-B9EA-F25EC0AE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02" y="591592"/>
            <a:ext cx="5755596" cy="56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D0A08B-A866-579D-7C78-2D5B0E00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9414"/>
            <a:ext cx="10905066" cy="45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E32E21-B97B-4019-5B98-03D83ED9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67" y="965201"/>
            <a:ext cx="5019514" cy="49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90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744</Words>
  <Application>Microsoft Office PowerPoint</Application>
  <PresentationFormat>Widescreen</PresentationFormat>
  <Paragraphs>75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Calibri,Bold</vt:lpstr>
      <vt:lpstr>Google Sans</vt:lpstr>
      <vt:lpstr>Tema do Office</vt:lpstr>
      <vt:lpstr>Computação em Nuvem Professor:  Simone Tatiane do Canto</vt:lpstr>
      <vt:lpstr>Apresentação do PowerPoint</vt:lpstr>
      <vt:lpstr>Função como serviço (Faas)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1- Questionário sobre Função como Serviço (FaaS) (9 questões)</vt:lpstr>
      <vt:lpstr>Apresentação do PowerPoint</vt:lpstr>
      <vt:lpstr>Instancias de servidores virtuais na nuvem </vt:lpstr>
      <vt:lpstr>Apresentação do PowerPoint</vt:lpstr>
      <vt:lpstr>Apresentação do PowerPoint</vt:lpstr>
      <vt:lpstr>Apresentação do PowerPoint</vt:lpstr>
      <vt:lpstr>2- Questionário sobre Instâncias de Servidores Virtuais na Nuvem</vt:lpstr>
      <vt:lpstr>Apresentação do PowerPoint</vt:lpstr>
      <vt:lpstr>Serviços de Rede em Provedores de Computação em Nuvem </vt:lpstr>
      <vt:lpstr>Apresentação do PowerPoint</vt:lpstr>
      <vt:lpstr>Apresentação do PowerPoint</vt:lpstr>
      <vt:lpstr>Apresentação do PowerPoint</vt:lpstr>
      <vt:lpstr>Apresentação do PowerPoint</vt:lpstr>
      <vt:lpstr>3- Questionário sobre Serviços de Rede em Provedores de Computação em Nuvem</vt:lpstr>
      <vt:lpstr>Apresentação do PowerPoint</vt:lpstr>
      <vt:lpstr>Serviços para Instanciar  e gerenciar containers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4- Questionário sobre Serviços de Rede em Provedores de Computação em Nuvem</vt:lpstr>
      <vt:lpstr>Resumo da aula de hoje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SIMONE CANTO</cp:lastModifiedBy>
  <cp:revision>65</cp:revision>
  <cp:lastPrinted>2022-09-27T00:28:57Z</cp:lastPrinted>
  <dcterms:created xsi:type="dcterms:W3CDTF">2022-09-26T23:41:50Z</dcterms:created>
  <dcterms:modified xsi:type="dcterms:W3CDTF">2025-08-27T17:16:12Z</dcterms:modified>
</cp:coreProperties>
</file>