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C5CB80-C184-4018-CC4E-6F5BFB391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FAFEA4D-E2A6-817A-DED4-0B53F35AC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8ED579-4C2B-EAF7-FFC5-B4862C8B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AA8-4C4E-4639-B262-B296656B2787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2D1741-F9AF-4C2A-DB0A-36D0156B8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3696F6-D9FB-F80E-B7FD-2C74A907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24C3-5AE0-4333-A828-F6329B2BA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847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4BDC56-73DC-8747-3247-8F3242E4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BC31EF8-F361-12BC-D863-BDE8BF801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D1E384-7322-E423-26CD-FC47457C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AA8-4C4E-4639-B262-B296656B2787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0C7079-797E-09DD-C321-A67A77EC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F5BFCD-BB3B-6374-19AF-8C6CA8F7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24C3-5AE0-4333-A828-F6329B2BA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162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6D7AFBD-36B9-5B2C-74C1-D2222AFA9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BCE8B63-4C4C-188D-7ED5-3B93D05BD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704678-2926-5DCE-1CB4-BE60737B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AA8-4C4E-4639-B262-B296656B2787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4EB56B-8FDC-5C53-ABBD-636CE179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C0E695-759D-4BFC-DBDE-D3D5366B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24C3-5AE0-4333-A828-F6329B2BA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23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167547-498E-B7F0-FF8B-03984282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8EDA5C-A571-5CF2-21C6-922533B8F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A14E36-0F4D-CC61-0BBF-06DFB79E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AA8-4C4E-4639-B262-B296656B2787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824AAE-8116-4F73-8A8A-E0C57A0A1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9598B8-AFBC-4F09-0D0C-F7E13BDC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24C3-5AE0-4333-A828-F6329B2BA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17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C75BFB-C54C-E81E-436F-93B4DB86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E544F1-4B2B-33EC-AA93-CECB23529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B5C200-7814-4429-DEB9-F513785B0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AA8-4C4E-4639-B262-B296656B2787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F0A12F-2D8F-BC24-C11E-B6843ECC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CE9E36-2A82-55B7-A624-A9BE09E4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24C3-5AE0-4333-A828-F6329B2BA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138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8FA45D-EB79-3DE6-268C-8CA79593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1DA5BB-240E-07BB-9F7D-275986E55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AEA07E8-D81E-5CA1-87C3-1AFDF8D52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79FDA8A-16BA-4CF1-E2AA-28827AC2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AA8-4C4E-4639-B262-B296656B2787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53C760-1C6D-6145-FDEB-72A06385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1E32A1-FB88-D009-EACF-56D41563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24C3-5AE0-4333-A828-F6329B2BA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459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5944B2-955D-6D3E-6B03-246AB16B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1B11DC-5281-061B-A9AA-6989E31AD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1E2835-F4DA-E8AE-E29E-85812CBC9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4309631-9D2B-4414-A6A1-A14E43379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E7DD626-718F-D330-2C96-F9609DA27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20595E0-9937-E039-9CB2-B33DAC1E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AA8-4C4E-4639-B262-B296656B2787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766036A-F1BF-F568-B371-DFD4E164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A2B8D8F-0F75-1104-392F-7C69CBB9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24C3-5AE0-4333-A828-F6329B2BA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247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088FB3-E05A-F8E1-A77D-498A5BEE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DA39BC-6355-2C67-8783-A9059F45B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AA8-4C4E-4639-B262-B296656B2787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2D5E484-5A4B-C4FF-D115-309EF9A1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8EB32E-FF9A-5387-A363-5D2D2923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24C3-5AE0-4333-A828-F6329B2BA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058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82807D-47ED-746D-07E3-E08A220B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AA8-4C4E-4639-B262-B296656B2787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6EF549B-43A6-6A9E-DB4A-5A8944A0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655FF8-3EFB-E8C3-0AE0-A414F34C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24C3-5AE0-4333-A828-F6329B2BA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818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CAD339-0F32-6E3F-5985-B965ED3E0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9B13D0-9172-02F7-EAE8-8850D5060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A3FD2D4-9D20-C0BA-0E06-547307B55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F6584D-C5C6-32E6-98C8-46C860D0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AA8-4C4E-4639-B262-B296656B2787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CA70AE7-6163-3A03-3F97-0F50CD87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48ED546-A2F7-602D-9124-5BA52204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24C3-5AE0-4333-A828-F6329B2BA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78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A86EB2-02C1-A2E9-FD99-DE15B83E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4678CE0-328D-2919-34B4-67E14E85C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D1DA30-EAAA-35BB-2A09-1927D31DB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A93BCF-AC6C-107D-6073-FDF3D9CF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AA8-4C4E-4639-B262-B296656B2787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9782D3-1083-A66A-30AE-84F7F427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5DE8DE-FABB-14D7-9486-9E157056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24C3-5AE0-4333-A828-F6329B2BA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268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9422285-954B-3A79-1914-140FCF0E5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9810B5-1374-DE5F-6B6B-6330A0869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D34455-690E-488F-2866-FB6F08B45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95AA8-4C4E-4639-B262-B296656B2787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506ACB-D930-F3F3-49F9-40588B5F3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8712AC-E5D1-117B-BC42-91BBBADA6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824C3-5AE0-4333-A828-F6329B2BA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382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CarlosScontiBO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768B512-E445-B4FC-7AFD-56784C77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F3863B2-2CE0-3A71-575B-D720C0C79DFA}"/>
              </a:ext>
            </a:extLst>
          </p:cNvPr>
          <p:cNvSpPr txBox="1"/>
          <p:nvPr/>
        </p:nvSpPr>
        <p:spPr>
          <a:xfrm>
            <a:off x="1365739" y="4249616"/>
            <a:ext cx="10175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D8D6D6"/>
                </a:solidFill>
                <a:latin typeface="Verdana "/>
              </a:rPr>
              <a:t>Simone Bini, Andrea Bertani, Alessandro Denti e Davide </a:t>
            </a:r>
            <a:r>
              <a:rPr lang="it-IT" sz="2000" b="1" dirty="0" err="1">
                <a:solidFill>
                  <a:srgbClr val="D8D6D6"/>
                </a:solidFill>
                <a:latin typeface="Verdana "/>
              </a:rPr>
              <a:t>Padurean</a:t>
            </a:r>
            <a:endParaRPr lang="it-IT" sz="2000" b="1" dirty="0">
              <a:solidFill>
                <a:srgbClr val="D8D6D6"/>
              </a:solidFill>
              <a:latin typeface="Verdana "/>
            </a:endParaRPr>
          </a:p>
        </p:txBody>
      </p:sp>
    </p:spTree>
    <p:extLst>
      <p:ext uri="{BB962C8B-B14F-4D97-AF65-F5344CB8AC3E}">
        <p14:creationId xmlns:p14="http://schemas.microsoft.com/office/powerpoint/2010/main" val="56502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7A847621-2A7D-29E0-DB4F-A8C9A91C0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709F84-6579-A9AC-68E8-6AF3C5472FAB}"/>
              </a:ext>
            </a:extLst>
          </p:cNvPr>
          <p:cNvSpPr txBox="1"/>
          <p:nvPr/>
        </p:nvSpPr>
        <p:spPr>
          <a:xfrm>
            <a:off x="621322" y="726830"/>
            <a:ext cx="5926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>
                <a:solidFill>
                  <a:schemeClr val="bg1"/>
                </a:solidFill>
                <a:latin typeface="Verdana "/>
              </a:rPr>
              <a:t>Carlo Sconti BOT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FC7152F-83C9-B1E6-2FC2-0123B47D117B}"/>
              </a:ext>
            </a:extLst>
          </p:cNvPr>
          <p:cNvSpPr txBox="1"/>
          <p:nvPr/>
        </p:nvSpPr>
        <p:spPr>
          <a:xfrm>
            <a:off x="961292" y="1817077"/>
            <a:ext cx="70221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Verdana "/>
              </a:rPr>
              <a:t>Il bot che abbiamo sviluppato è una combinazione del celebre programma televisivo "L'Eredità", condotto da Carlo Conti da diversi anni, e del famoso gioco a quiz "Trivia Crack". </a:t>
            </a:r>
          </a:p>
          <a:p>
            <a:endParaRPr lang="it-IT" sz="2000" dirty="0">
              <a:solidFill>
                <a:schemeClr val="bg1"/>
              </a:solidFill>
              <a:latin typeface="Verdana "/>
            </a:endParaRPr>
          </a:p>
          <a:p>
            <a:r>
              <a:rPr lang="it-IT" sz="2000" dirty="0">
                <a:solidFill>
                  <a:schemeClr val="bg1"/>
                </a:solidFill>
                <a:latin typeface="Verdana "/>
              </a:rPr>
              <a:t>Il bot presenta un'interfaccia grafica semplice e intuitiva che consente all'utente di visualizzare e rispondere alle diverse domande proposte, oltre a tenere traccia in modo costante del punteggio ottenuto.</a:t>
            </a:r>
          </a:p>
        </p:txBody>
      </p:sp>
    </p:spTree>
    <p:extLst>
      <p:ext uri="{BB962C8B-B14F-4D97-AF65-F5344CB8AC3E}">
        <p14:creationId xmlns:p14="http://schemas.microsoft.com/office/powerpoint/2010/main" val="346713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29249987-78C1-C257-CC55-BAABCCE26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709F84-6579-A9AC-68E8-6AF3C5472FAB}"/>
              </a:ext>
            </a:extLst>
          </p:cNvPr>
          <p:cNvSpPr txBox="1"/>
          <p:nvPr/>
        </p:nvSpPr>
        <p:spPr>
          <a:xfrm>
            <a:off x="621322" y="726830"/>
            <a:ext cx="7748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>
                <a:solidFill>
                  <a:schemeClr val="bg1"/>
                </a:solidFill>
                <a:latin typeface="Verdana "/>
              </a:rPr>
              <a:t>Difficoltà Incontrate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5C9B954-0B23-AD88-B958-75F78BE0A650}"/>
              </a:ext>
            </a:extLst>
          </p:cNvPr>
          <p:cNvSpPr txBox="1"/>
          <p:nvPr/>
        </p:nvSpPr>
        <p:spPr>
          <a:xfrm>
            <a:off x="961292" y="1817077"/>
            <a:ext cx="70221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Verdana "/>
              </a:rPr>
              <a:t>Dare dei video/messaggi come risposte;</a:t>
            </a:r>
          </a:p>
          <a:p>
            <a:endParaRPr lang="it-IT" sz="2000" dirty="0">
              <a:solidFill>
                <a:schemeClr val="bg1"/>
              </a:solidFill>
              <a:latin typeface="Verdana 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Verdana "/>
              </a:rPr>
              <a:t>Più giocatori;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Verdana 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Verdana "/>
              </a:rPr>
              <a:t>Domande e risposte </a:t>
            </a:r>
            <a:r>
              <a:rPr lang="it-IT" sz="2000">
                <a:solidFill>
                  <a:schemeClr val="bg1"/>
                </a:solidFill>
                <a:latin typeface="Verdana "/>
              </a:rPr>
              <a:t>scritte male;</a:t>
            </a:r>
            <a:endParaRPr lang="it-IT" sz="2000" dirty="0">
              <a:solidFill>
                <a:schemeClr val="bg1"/>
              </a:solidFill>
              <a:latin typeface="Verdana "/>
            </a:endParaRPr>
          </a:p>
          <a:p>
            <a:endParaRPr lang="it-IT" sz="2000" dirty="0">
              <a:solidFill>
                <a:schemeClr val="bg1"/>
              </a:solidFill>
              <a:latin typeface="Verdana 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Verdana "/>
              </a:rPr>
              <a:t>Trovare un’API compatibile con le nostre richieste.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Verdana "/>
            </a:endParaRPr>
          </a:p>
        </p:txBody>
      </p:sp>
    </p:spTree>
    <p:extLst>
      <p:ext uri="{BB962C8B-B14F-4D97-AF65-F5344CB8AC3E}">
        <p14:creationId xmlns:p14="http://schemas.microsoft.com/office/powerpoint/2010/main" val="11451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29249987-78C1-C257-CC55-BAABCCE26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62"/>
            <a:ext cx="12192000" cy="6858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709F84-6579-A9AC-68E8-6AF3C5472FAB}"/>
              </a:ext>
            </a:extLst>
          </p:cNvPr>
          <p:cNvSpPr txBox="1"/>
          <p:nvPr/>
        </p:nvSpPr>
        <p:spPr>
          <a:xfrm>
            <a:off x="621322" y="726830"/>
            <a:ext cx="8346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>
                <a:solidFill>
                  <a:schemeClr val="bg1"/>
                </a:solidFill>
                <a:latin typeface="Verdana "/>
              </a:rPr>
              <a:t>Esecuzione del BOT</a:t>
            </a:r>
          </a:p>
        </p:txBody>
      </p:sp>
      <p:pic>
        <p:nvPicPr>
          <p:cNvPr id="3" name="Immagine 2">
            <a:hlinkClick r:id="rId3"/>
            <a:extLst>
              <a:ext uri="{FF2B5EF4-FFF2-40B4-BE49-F238E27FC236}">
                <a16:creationId xmlns:a16="http://schemas.microsoft.com/office/drawing/2014/main" id="{3FD848FA-EBC1-2743-5F21-7BAF077C0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7" y="2112803"/>
            <a:ext cx="10123088" cy="474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316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108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Verdana 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Bini</dc:creator>
  <cp:lastModifiedBy>Simone Bini</cp:lastModifiedBy>
  <cp:revision>3</cp:revision>
  <dcterms:created xsi:type="dcterms:W3CDTF">2023-09-27T13:34:42Z</dcterms:created>
  <dcterms:modified xsi:type="dcterms:W3CDTF">2023-09-27T19:34:53Z</dcterms:modified>
</cp:coreProperties>
</file>