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6" r:id="rId7"/>
    <p:sldId id="276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>
      <p:cViewPr varScale="1">
        <p:scale>
          <a:sx n="163" d="100"/>
          <a:sy n="163" d="100"/>
        </p:scale>
        <p:origin x="14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25/09/2023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25/09/2023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25/09/2023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25/09/2023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Carlos Sconti BOT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Bini Simone, Bertani Andrea, Denti Alessandro &amp; </a:t>
            </a:r>
            <a:r>
              <a:rPr lang="it-IT" dirty="0" err="1"/>
              <a:t>Padurean</a:t>
            </a:r>
            <a:r>
              <a:rPr lang="it-IT" dirty="0"/>
              <a:t> Davide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BOT che emula «L’eredita»</a:t>
            </a:r>
          </a:p>
          <a:p>
            <a:r>
              <a:rPr lang="it-IT" dirty="0"/>
              <a:t>Domande risposta singola e multipla</a:t>
            </a:r>
          </a:p>
          <a:p>
            <a:r>
              <a:rPr lang="it-IT" dirty="0"/>
              <a:t>API: Trivia Crack Database &amp; OPEN-AI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Difficoltà incontrare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035F06-9F9E-25C3-B959-E8F9BF22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Funzioni </a:t>
            </a:r>
            <a:r>
              <a:rPr lang="it-IT" dirty="0" err="1"/>
              <a:t>async</a:t>
            </a:r>
            <a:endParaRPr lang="it-IT" dirty="0"/>
          </a:p>
          <a:p>
            <a:r>
              <a:rPr lang="it-IT" dirty="0"/>
              <a:t>Integrazione API Trivia</a:t>
            </a:r>
          </a:p>
          <a:p>
            <a:r>
              <a:rPr lang="it-IT" dirty="0"/>
              <a:t>User Friendly GUI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Funzioni Base</a:t>
            </a:r>
          </a:p>
        </p:txBody>
      </p:sp>
    </p:spTree>
    <p:extLst>
      <p:ext uri="{BB962C8B-B14F-4D97-AF65-F5344CB8AC3E}">
        <p14:creationId xmlns:p14="http://schemas.microsoft.com/office/powerpoint/2010/main" val="6612456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59</TotalTime>
  <Words>45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Informatica 16x9</vt:lpstr>
      <vt:lpstr>Carlos Sconti BOT</vt:lpstr>
      <vt:lpstr>Introduzione</vt:lpstr>
      <vt:lpstr>Difficoltà incontrare</vt:lpstr>
      <vt:lpstr>Funzioni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Carlos Sconti BOT</dc:title>
  <dc:creator>Simone Bini</dc:creator>
  <cp:lastModifiedBy>Simone Bini</cp:lastModifiedBy>
  <cp:revision>1</cp:revision>
  <dcterms:created xsi:type="dcterms:W3CDTF">2023-09-25T18:32:34Z</dcterms:created>
  <dcterms:modified xsi:type="dcterms:W3CDTF">2023-09-25T19:31:41Z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