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60" r:id="rId5"/>
    <p:sldId id="267" r:id="rId6"/>
    <p:sldId id="268" r:id="rId7"/>
    <p:sldId id="273" r:id="rId8"/>
    <p:sldId id="274" r:id="rId9"/>
    <p:sldId id="262" r:id="rId10"/>
    <p:sldId id="272" r:id="rId11"/>
    <p:sldId id="26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54AC-4D0E-4475-A4A6-6BD5F9F6137A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A7F8-7268-447D-9888-18A6246A50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4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89660-BCDF-C0D8-2CE3-01301131B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226E8-227B-6265-C569-D86F5102E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99608D-DB58-26CC-AC1C-484F57D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5EAE-6C15-4B09-8CF5-0BA4C734A859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546E6-80DD-456D-3858-1F9C8A12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A5333-7B07-5033-6071-E83D921E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05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CE8A0-0281-097D-0476-84918812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A6864B-11FF-6668-7B99-8A262FF9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6219EC-1D1A-94DD-F0CD-48C238E9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C90-0319-464E-866D-0B42AFA327E7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5C14C-0B7F-7434-3160-A8E9C58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E1B764-6E23-3961-233E-768207FE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30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83DE82-E646-CEFE-2281-BF6A09CE3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B200E1-B47E-9FB9-44B3-178C236D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1DF252-CE5A-C028-92FF-0EE5B57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3185-EC6C-4BDF-ADBD-9B7D6B84804D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E1163D-8620-2C80-96E9-DA9DC5F1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23D5A7-3EC5-AA20-E206-C5544DBB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35AD3A-2ED9-A8E4-CA24-B38E2BEC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595705-1FCE-C81E-27AB-B0D9B950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B4A127-04F3-F589-BAEC-46A393BF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5327-3AAD-4A2D-8224-74C48F53CDD9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E30909-6B87-7ACA-26D1-33601AD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D451-06BB-C130-EBC3-A656A665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4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40A38-C5BC-54BC-84AF-8E89649F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999787-CA61-7643-9998-41A3A851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06149-A863-ABDC-DC11-71EA238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A68D-4C0C-411C-A03B-5E28F2C7B8C3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3FC97-A74B-38B5-A25E-5353AD9B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4CB883-C591-293F-794D-E6E2A42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52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4485E-5401-6229-EFE8-4951888B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E85C6-5183-ACA3-FA5F-58C862703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CB670D-6E4A-9067-3620-A0471114A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B8BF52-4393-F7C9-3CC4-E6286004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7BDC-EF27-447B-9E6B-653D3E650A39}" type="datetime1">
              <a:rPr lang="it-IT" smtClean="0"/>
              <a:t>20/07/2022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E63AB5-AE34-E0E0-BF11-785C3EBF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D28617-3A43-443F-9A29-D84284AA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9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F8D65-97DA-8FD3-CFE2-D5A4279F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B5D868-03CD-125D-12C7-1D73F438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C05427-38C6-CAFD-E4D9-2073AFD7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243EB8-3345-18FF-BFF6-F2021A307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EDD8D8-ED06-0FF5-24CD-86B840019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A03A5D-A55E-8268-A2FB-CDE7EAF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0D23-7319-4ABA-BF88-7E44FC504AD2}" type="datetime1">
              <a:rPr lang="it-IT" smtClean="0"/>
              <a:t>20/07/2022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0DCC09-892C-DE90-88F8-1E7AF875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143DD57-D784-A10A-0C1E-61079F24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9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D94164-6E64-21BC-4D61-78FDF055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BB14A0-0447-CE27-A048-21D62F4E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F84E-03F3-4136-93CC-51CE2F237FDC}" type="datetime1">
              <a:rPr lang="it-IT" smtClean="0"/>
              <a:t>20/07/2022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8782C-5504-FC41-D2C3-1D0CEB34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81A82-FEE6-124F-2CA2-AA2D1C4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7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06FE6B-B1F3-4D5F-84BE-D6593E3F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6EC-E799-42C0-A52A-C953B05BBF5B}" type="datetime1">
              <a:rPr lang="it-IT" smtClean="0"/>
              <a:t>20/07/2022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D336C3-E12C-9E63-7B99-6D940A62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riangolo rettangolo 4">
            <a:extLst>
              <a:ext uri="{FF2B5EF4-FFF2-40B4-BE49-F238E27FC236}">
                <a16:creationId xmlns:a16="http://schemas.microsoft.com/office/drawing/2014/main" id="{CD315B59-5721-8079-D257-34919B832D04}"/>
              </a:ext>
            </a:extLst>
          </p:cNvPr>
          <p:cNvSpPr/>
          <p:nvPr userDrawn="1"/>
        </p:nvSpPr>
        <p:spPr>
          <a:xfrm rot="16200000">
            <a:off x="10823835" y="5482965"/>
            <a:ext cx="1228205" cy="1235075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D4182A05-95BD-1E7B-F9CC-0E335FEB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5" y="6349480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1936553F-5B47-492D-8A5A-602CE8BF28C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2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BF2CB-A954-BFB8-48B2-BD1B5252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DC3C1-5DAC-7F30-B24F-6A4E8052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C465A3-730B-EA06-C8FE-F2EA4F37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EEE9B4-426D-0674-FDDE-3974DDAA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AD6-C1B5-46DB-B471-198100CCC1FE}" type="datetime1">
              <a:rPr lang="it-IT" smtClean="0"/>
              <a:t>20/07/2022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546257-A3AA-1662-6ADE-99E54A2E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A03EA5-8C6E-01BF-2C87-2FA2791E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6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532A1-4100-554F-3D66-BF5BF9AB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99CCEA-E696-5341-016F-67A8BE411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57CCDE-AA3A-B302-AFBD-D8F413BC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CDBEC7-6811-CA34-6289-D4998CB6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C1E-3361-4766-BFEC-F27949DD10B3}" type="datetime1">
              <a:rPr lang="it-IT" smtClean="0"/>
              <a:t>20/07/2022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13D3A4-6AA0-C311-334A-B4466A6D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32B782-1A05-1531-1ED8-79F7D9FF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91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73A5F6C-A62A-24A1-27A2-2AEF8A3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F56E13-9B59-5334-AE74-878AFC634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177DEC-0CC7-B993-305B-1E693D826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2B06-1F4E-45EA-A689-EC78B40A8EFC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778F1B-6E54-8A3C-9C35-64FCC9D8B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FA1B8B-B685-0FE3-F245-7DC2E97A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553F-5B47-492D-8A5A-602CE8BF28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4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6FD20097-6AE7-A037-D8BC-AF84BB504965}"/>
              </a:ext>
            </a:extLst>
          </p:cNvPr>
          <p:cNvSpPr/>
          <p:nvPr/>
        </p:nvSpPr>
        <p:spPr>
          <a:xfrm rot="10800000">
            <a:off x="4604920" y="2143588"/>
            <a:ext cx="2982155" cy="257082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CE39D8-B775-51DE-B8D9-4AD9F1A56D85}"/>
              </a:ext>
            </a:extLst>
          </p:cNvPr>
          <p:cNvSpPr txBox="1"/>
          <p:nvPr/>
        </p:nvSpPr>
        <p:spPr>
          <a:xfrm>
            <a:off x="4342183" y="2413336"/>
            <a:ext cx="350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0" b="1" dirty="0"/>
              <a:t>PROJECT 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622537-388F-5604-504B-52A7F9863779}"/>
              </a:ext>
            </a:extLst>
          </p:cNvPr>
          <p:cNvSpPr txBox="1"/>
          <p:nvPr/>
        </p:nvSpPr>
        <p:spPr>
          <a:xfrm>
            <a:off x="3627983" y="3429000"/>
            <a:ext cx="493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err="1"/>
              <a:t>Simulation</a:t>
            </a:r>
            <a:r>
              <a:rPr lang="it-IT" sz="2400" dirty="0"/>
              <a:t> and Analysis of </a:t>
            </a:r>
            <a:r>
              <a:rPr lang="it-IT" sz="2400" dirty="0" err="1"/>
              <a:t>Noise</a:t>
            </a:r>
            <a:r>
              <a:rPr lang="it-IT" sz="240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4790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9">
            <a:extLst>
              <a:ext uri="{FF2B5EF4-FFF2-40B4-BE49-F238E27FC236}">
                <a16:creationId xmlns:a16="http://schemas.microsoft.com/office/drawing/2014/main" id="{57A5D8C1-2E97-6576-E424-D13C0071241F}"/>
              </a:ext>
            </a:extLst>
          </p:cNvPr>
          <p:cNvGraphicFramePr>
            <a:graphicFrameLocks noGrp="1"/>
          </p:cNvGraphicFramePr>
          <p:nvPr/>
        </p:nvGraphicFramePr>
        <p:xfrm>
          <a:off x="6442234" y="3550708"/>
          <a:ext cx="37150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2022-06-11 16:43:24.000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035F2667-6002-C966-C227-E16FB37C4026}"/>
              </a:ext>
            </a:extLst>
          </p:cNvPr>
          <p:cNvGraphicFramePr>
            <a:graphicFrameLocks noGrp="1"/>
          </p:cNvGraphicFramePr>
          <p:nvPr/>
        </p:nvGraphicFramePr>
        <p:xfrm>
          <a:off x="6442234" y="3093508"/>
          <a:ext cx="371506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14" name="Tabella 11">
            <a:extLst>
              <a:ext uri="{FF2B5EF4-FFF2-40B4-BE49-F238E27FC236}">
                <a16:creationId xmlns:a16="http://schemas.microsoft.com/office/drawing/2014/main" id="{D5608E6D-28DE-43ED-52EB-E97C4D6407A0}"/>
              </a:ext>
            </a:extLst>
          </p:cNvPr>
          <p:cNvGraphicFramePr>
            <a:graphicFrameLocks noGrp="1"/>
          </p:cNvGraphicFramePr>
          <p:nvPr/>
        </p:nvGraphicFramePr>
        <p:xfrm>
          <a:off x="5133816" y="3550708"/>
          <a:ext cx="13084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52.7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16" name="Tabella 11">
            <a:extLst>
              <a:ext uri="{FF2B5EF4-FFF2-40B4-BE49-F238E27FC236}">
                <a16:creationId xmlns:a16="http://schemas.microsoft.com/office/drawing/2014/main" id="{6E132828-17E0-6195-F843-F32FA8B5C94A}"/>
              </a:ext>
            </a:extLst>
          </p:cNvPr>
          <p:cNvGraphicFramePr>
            <a:graphicFrameLocks noGrp="1"/>
          </p:cNvGraphicFramePr>
          <p:nvPr/>
        </p:nvGraphicFramePr>
        <p:xfrm>
          <a:off x="5133816" y="3093508"/>
          <a:ext cx="130841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17" name="Tabella 12">
            <a:extLst>
              <a:ext uri="{FF2B5EF4-FFF2-40B4-BE49-F238E27FC236}">
                <a16:creationId xmlns:a16="http://schemas.microsoft.com/office/drawing/2014/main" id="{70DD09EF-0487-AFA8-1D59-AAB3D91E013D}"/>
              </a:ext>
            </a:extLst>
          </p:cNvPr>
          <p:cNvGraphicFramePr>
            <a:graphicFrameLocks noGrp="1"/>
          </p:cNvGraphicFramePr>
          <p:nvPr/>
        </p:nvGraphicFramePr>
        <p:xfrm>
          <a:off x="2516980" y="3093508"/>
          <a:ext cx="261683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429787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POI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00732"/>
                  </a:ext>
                </a:extLst>
              </a:tr>
            </a:tbl>
          </a:graphicData>
        </a:graphic>
      </p:graphicFrame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2721107F-CC70-EC06-304A-893039656F7A}"/>
              </a:ext>
            </a:extLst>
          </p:cNvPr>
          <p:cNvGraphicFramePr>
            <a:graphicFrameLocks noGrp="1"/>
          </p:cNvGraphicFramePr>
          <p:nvPr/>
        </p:nvGraphicFramePr>
        <p:xfrm>
          <a:off x="2516980" y="3550708"/>
          <a:ext cx="26168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137297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 err="1"/>
                        <a:t>milan_cathedral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06895"/>
                  </a:ext>
                </a:extLst>
              </a:tr>
            </a:tbl>
          </a:graphicData>
        </a:graphic>
      </p:graphicFrame>
      <p:pic>
        <p:nvPicPr>
          <p:cNvPr id="26" name="Immagine 25">
            <a:extLst>
              <a:ext uri="{FF2B5EF4-FFF2-40B4-BE49-F238E27FC236}">
                <a16:creationId xmlns:a16="http://schemas.microsoft.com/office/drawing/2014/main" id="{922CB968-8B80-7931-189B-7D498069D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13" y="5127229"/>
            <a:ext cx="1457323" cy="809624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DD1B9C42-26A9-71EB-01D9-21B2D0A30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573" y="5096140"/>
            <a:ext cx="871801" cy="871801"/>
          </a:xfrm>
          <a:prstGeom prst="rect">
            <a:avLst/>
          </a:prstGeom>
        </p:spPr>
      </p:pic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FC73D687-2EA6-44E6-884D-DA73CBEF8D12}"/>
              </a:ext>
            </a:extLst>
          </p:cNvPr>
          <p:cNvSpPr/>
          <p:nvPr/>
        </p:nvSpPr>
        <p:spPr>
          <a:xfrm>
            <a:off x="4740484" y="4323424"/>
            <a:ext cx="317977" cy="45720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1FDCE539-A52F-9667-9298-CB267934DADB}"/>
              </a:ext>
            </a:extLst>
          </p:cNvPr>
          <p:cNvSpPr/>
          <p:nvPr/>
        </p:nvSpPr>
        <p:spPr>
          <a:xfrm>
            <a:off x="7895085" y="4338968"/>
            <a:ext cx="317977" cy="45720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7B219C88-6D42-DBC5-998F-6A087FAEC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34" y="490009"/>
            <a:ext cx="2633132" cy="1316566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01C485-DDC1-FD59-0B56-77B7CFD1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851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9">
            <a:extLst>
              <a:ext uri="{FF2B5EF4-FFF2-40B4-BE49-F238E27FC236}">
                <a16:creationId xmlns:a16="http://schemas.microsoft.com/office/drawing/2014/main" id="{4C072C79-7F93-569B-A1F5-B0FFB9B88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43381"/>
              </p:ext>
            </p:extLst>
          </p:nvPr>
        </p:nvGraphicFramePr>
        <p:xfrm>
          <a:off x="6442234" y="3550708"/>
          <a:ext cx="37150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2022-06-11 16:46:17.000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4D2D864-B035-3146-3B06-A9C8873DD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98657"/>
              </p:ext>
            </p:extLst>
          </p:nvPr>
        </p:nvGraphicFramePr>
        <p:xfrm>
          <a:off x="6442234" y="2179108"/>
          <a:ext cx="371506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5" name="Tabella 11">
            <a:extLst>
              <a:ext uri="{FF2B5EF4-FFF2-40B4-BE49-F238E27FC236}">
                <a16:creationId xmlns:a16="http://schemas.microsoft.com/office/drawing/2014/main" id="{F8445E35-0D81-BC96-8AB2-55DEB8DAE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24200"/>
              </p:ext>
            </p:extLst>
          </p:nvPr>
        </p:nvGraphicFramePr>
        <p:xfrm>
          <a:off x="5133816" y="3550708"/>
          <a:ext cx="13084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61.5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6" name="Tabella 11">
            <a:extLst>
              <a:ext uri="{FF2B5EF4-FFF2-40B4-BE49-F238E27FC236}">
                <a16:creationId xmlns:a16="http://schemas.microsoft.com/office/drawing/2014/main" id="{3303B044-3C2C-D171-FA30-104B42613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18298"/>
              </p:ext>
            </p:extLst>
          </p:nvPr>
        </p:nvGraphicFramePr>
        <p:xfrm>
          <a:off x="5133816" y="2179108"/>
          <a:ext cx="130841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7" name="Tabella 12">
            <a:extLst>
              <a:ext uri="{FF2B5EF4-FFF2-40B4-BE49-F238E27FC236}">
                <a16:creationId xmlns:a16="http://schemas.microsoft.com/office/drawing/2014/main" id="{A6921379-2BE1-0009-D454-4E108490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91772"/>
              </p:ext>
            </p:extLst>
          </p:nvPr>
        </p:nvGraphicFramePr>
        <p:xfrm>
          <a:off x="2516980" y="2179108"/>
          <a:ext cx="261683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429787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POI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00732"/>
                  </a:ext>
                </a:extLst>
              </a:tr>
            </a:tbl>
          </a:graphicData>
        </a:graphic>
      </p:graphicFrame>
      <p:graphicFrame>
        <p:nvGraphicFramePr>
          <p:cNvPr id="8" name="Tabella 5">
            <a:extLst>
              <a:ext uri="{FF2B5EF4-FFF2-40B4-BE49-F238E27FC236}">
                <a16:creationId xmlns:a16="http://schemas.microsoft.com/office/drawing/2014/main" id="{41603667-B618-B7CB-A75C-3E793C8B76D4}"/>
              </a:ext>
            </a:extLst>
          </p:cNvPr>
          <p:cNvGraphicFramePr>
            <a:graphicFrameLocks noGrp="1"/>
          </p:cNvGraphicFramePr>
          <p:nvPr/>
        </p:nvGraphicFramePr>
        <p:xfrm>
          <a:off x="2516980" y="3550708"/>
          <a:ext cx="26168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137297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 err="1"/>
                        <a:t>milan_cathedral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06895"/>
                  </a:ext>
                </a:extLst>
              </a:tr>
            </a:tbl>
          </a:graphicData>
        </a:graphic>
      </p:graphicFrame>
      <p:graphicFrame>
        <p:nvGraphicFramePr>
          <p:cNvPr id="11" name="Tabella 9">
            <a:extLst>
              <a:ext uri="{FF2B5EF4-FFF2-40B4-BE49-F238E27FC236}">
                <a16:creationId xmlns:a16="http://schemas.microsoft.com/office/drawing/2014/main" id="{68C8155F-25DD-B9E4-7FD0-72DAE39EF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13032"/>
              </p:ext>
            </p:extLst>
          </p:nvPr>
        </p:nvGraphicFramePr>
        <p:xfrm>
          <a:off x="6442234" y="4007908"/>
          <a:ext cx="37150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2022-06-11 16:46:25.000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F769214-B909-70EF-7636-82E8AEA9A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51366"/>
              </p:ext>
            </p:extLst>
          </p:nvPr>
        </p:nvGraphicFramePr>
        <p:xfrm>
          <a:off x="5133816" y="4007908"/>
          <a:ext cx="13084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31.2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13" name="Tabella 5">
            <a:extLst>
              <a:ext uri="{FF2B5EF4-FFF2-40B4-BE49-F238E27FC236}">
                <a16:creationId xmlns:a16="http://schemas.microsoft.com/office/drawing/2014/main" id="{5E80D58D-0FC6-049E-ED96-6D547B1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36303"/>
              </p:ext>
            </p:extLst>
          </p:nvPr>
        </p:nvGraphicFramePr>
        <p:xfrm>
          <a:off x="2516980" y="4007908"/>
          <a:ext cx="26168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137297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 err="1"/>
                        <a:t>pisa_tower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06895"/>
                  </a:ext>
                </a:extLst>
              </a:tr>
            </a:tbl>
          </a:graphicData>
        </a:graphic>
      </p:graphicFrame>
      <p:graphicFrame>
        <p:nvGraphicFramePr>
          <p:cNvPr id="14" name="Tabella 9">
            <a:extLst>
              <a:ext uri="{FF2B5EF4-FFF2-40B4-BE49-F238E27FC236}">
                <a16:creationId xmlns:a16="http://schemas.microsoft.com/office/drawing/2014/main" id="{D54056E1-4C5A-5DA9-B9A3-4F0113CB2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38603"/>
              </p:ext>
            </p:extLst>
          </p:nvPr>
        </p:nvGraphicFramePr>
        <p:xfrm>
          <a:off x="6442234" y="4465108"/>
          <a:ext cx="37150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2022-06-11 16:47:44.000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15" name="Tabella 11">
            <a:extLst>
              <a:ext uri="{FF2B5EF4-FFF2-40B4-BE49-F238E27FC236}">
                <a16:creationId xmlns:a16="http://schemas.microsoft.com/office/drawing/2014/main" id="{294B0A32-7004-96A0-4EF5-C8ECE6A6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35065"/>
              </p:ext>
            </p:extLst>
          </p:nvPr>
        </p:nvGraphicFramePr>
        <p:xfrm>
          <a:off x="5133816" y="4465108"/>
          <a:ext cx="13084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76.5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16" name="Tabella 5">
            <a:extLst>
              <a:ext uri="{FF2B5EF4-FFF2-40B4-BE49-F238E27FC236}">
                <a16:creationId xmlns:a16="http://schemas.microsoft.com/office/drawing/2014/main" id="{CF25660C-CDA4-C766-7C9B-070D6577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06017"/>
              </p:ext>
            </p:extLst>
          </p:nvPr>
        </p:nvGraphicFramePr>
        <p:xfrm>
          <a:off x="2516980" y="4465108"/>
          <a:ext cx="26168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137297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 err="1"/>
                        <a:t>pisa_tower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06895"/>
                  </a:ext>
                </a:extLst>
              </a:tr>
            </a:tbl>
          </a:graphicData>
        </a:graphic>
      </p:graphicFrame>
      <p:graphicFrame>
        <p:nvGraphicFramePr>
          <p:cNvPr id="17" name="Tabella 9">
            <a:extLst>
              <a:ext uri="{FF2B5EF4-FFF2-40B4-BE49-F238E27FC236}">
                <a16:creationId xmlns:a16="http://schemas.microsoft.com/office/drawing/2014/main" id="{092B6E2E-0BBB-C587-3D61-8E455732E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991102"/>
              </p:ext>
            </p:extLst>
          </p:nvPr>
        </p:nvGraphicFramePr>
        <p:xfrm>
          <a:off x="6442234" y="4922308"/>
          <a:ext cx="37150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2022-06-11 16:51:13.000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18" name="Tabella 11">
            <a:extLst>
              <a:ext uri="{FF2B5EF4-FFF2-40B4-BE49-F238E27FC236}">
                <a16:creationId xmlns:a16="http://schemas.microsoft.com/office/drawing/2014/main" id="{F8DE8056-0001-CAF1-2E53-91CC9F5F1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09731"/>
              </p:ext>
            </p:extLst>
          </p:nvPr>
        </p:nvGraphicFramePr>
        <p:xfrm>
          <a:off x="5133816" y="4922308"/>
          <a:ext cx="13084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49.6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19" name="Tabella 5">
            <a:extLst>
              <a:ext uri="{FF2B5EF4-FFF2-40B4-BE49-F238E27FC236}">
                <a16:creationId xmlns:a16="http://schemas.microsoft.com/office/drawing/2014/main" id="{3EB007FC-0200-F557-CCED-7521BB799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71726"/>
              </p:ext>
            </p:extLst>
          </p:nvPr>
        </p:nvGraphicFramePr>
        <p:xfrm>
          <a:off x="2516980" y="4922308"/>
          <a:ext cx="26168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137297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 err="1"/>
                        <a:t>colosseum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06895"/>
                  </a:ext>
                </a:extLst>
              </a:tr>
            </a:tbl>
          </a:graphicData>
        </a:graphic>
      </p:graphicFrame>
      <p:graphicFrame>
        <p:nvGraphicFramePr>
          <p:cNvPr id="20" name="Tabella 9">
            <a:extLst>
              <a:ext uri="{FF2B5EF4-FFF2-40B4-BE49-F238E27FC236}">
                <a16:creationId xmlns:a16="http://schemas.microsoft.com/office/drawing/2014/main" id="{9C906786-C0E8-38B0-BD18-3B804406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35014"/>
              </p:ext>
            </p:extLst>
          </p:nvPr>
        </p:nvGraphicFramePr>
        <p:xfrm>
          <a:off x="6442234" y="2636308"/>
          <a:ext cx="37150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2022-06-11 16:43:24.000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21" name="Tabella 11">
            <a:extLst>
              <a:ext uri="{FF2B5EF4-FFF2-40B4-BE49-F238E27FC236}">
                <a16:creationId xmlns:a16="http://schemas.microsoft.com/office/drawing/2014/main" id="{247664CE-C521-DB98-769D-65C16CF25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6306"/>
              </p:ext>
            </p:extLst>
          </p:nvPr>
        </p:nvGraphicFramePr>
        <p:xfrm>
          <a:off x="5133816" y="2636308"/>
          <a:ext cx="13084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52.7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22" name="Tabella 5">
            <a:extLst>
              <a:ext uri="{FF2B5EF4-FFF2-40B4-BE49-F238E27FC236}">
                <a16:creationId xmlns:a16="http://schemas.microsoft.com/office/drawing/2014/main" id="{A54B692F-62CE-17F3-38B2-5AAEFE63A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86223"/>
              </p:ext>
            </p:extLst>
          </p:nvPr>
        </p:nvGraphicFramePr>
        <p:xfrm>
          <a:off x="2516980" y="2636308"/>
          <a:ext cx="26168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137297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 err="1"/>
                        <a:t>milan_cathedral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06895"/>
                  </a:ext>
                </a:extLst>
              </a:tr>
            </a:tbl>
          </a:graphicData>
        </a:graphic>
      </p:graphicFrame>
      <p:graphicFrame>
        <p:nvGraphicFramePr>
          <p:cNvPr id="23" name="Tabella 9">
            <a:extLst>
              <a:ext uri="{FF2B5EF4-FFF2-40B4-BE49-F238E27FC236}">
                <a16:creationId xmlns:a16="http://schemas.microsoft.com/office/drawing/2014/main" id="{6E1C4917-CF8E-4DFE-3FF0-9A3F5EB26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59972"/>
              </p:ext>
            </p:extLst>
          </p:nvPr>
        </p:nvGraphicFramePr>
        <p:xfrm>
          <a:off x="6442234" y="3093508"/>
          <a:ext cx="37150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2022-06-11 16:45:52.000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24" name="Tabella 11">
            <a:extLst>
              <a:ext uri="{FF2B5EF4-FFF2-40B4-BE49-F238E27FC236}">
                <a16:creationId xmlns:a16="http://schemas.microsoft.com/office/drawing/2014/main" id="{622C9299-24CA-8E71-8AF2-84D1D109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65395"/>
              </p:ext>
            </p:extLst>
          </p:nvPr>
        </p:nvGraphicFramePr>
        <p:xfrm>
          <a:off x="5133816" y="3093508"/>
          <a:ext cx="13084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41.2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25" name="Tabella 5">
            <a:extLst>
              <a:ext uri="{FF2B5EF4-FFF2-40B4-BE49-F238E27FC236}">
                <a16:creationId xmlns:a16="http://schemas.microsoft.com/office/drawing/2014/main" id="{F7C5E9DA-46DD-B121-1BA0-138452B5C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94020"/>
              </p:ext>
            </p:extLst>
          </p:nvPr>
        </p:nvGraphicFramePr>
        <p:xfrm>
          <a:off x="2516980" y="3093508"/>
          <a:ext cx="26168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836">
                  <a:extLst>
                    <a:ext uri="{9D8B030D-6E8A-4147-A177-3AD203B41FA5}">
                      <a16:colId xmlns:a16="http://schemas.microsoft.com/office/drawing/2014/main" val="137297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 err="1"/>
                        <a:t>trevi_fountain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06895"/>
                  </a:ext>
                </a:extLst>
              </a:tr>
            </a:tbl>
          </a:graphicData>
        </a:graphic>
      </p:graphicFrame>
      <p:pic>
        <p:nvPicPr>
          <p:cNvPr id="26" name="Immagine 25">
            <a:extLst>
              <a:ext uri="{FF2B5EF4-FFF2-40B4-BE49-F238E27FC236}">
                <a16:creationId xmlns:a16="http://schemas.microsoft.com/office/drawing/2014/main" id="{064F65AF-D2CC-3CBF-636A-CC6BC6F9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34" y="490009"/>
            <a:ext cx="2633132" cy="1316566"/>
          </a:xfrm>
          <a:prstGeom prst="rect">
            <a:avLst/>
          </a:prstGeo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90F25EC-4772-E30D-D0BF-C350759B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9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A3590D6-7F9B-1F4A-F380-EBCF951C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34" y="490009"/>
            <a:ext cx="2633132" cy="1316566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8D5EC92-EFA0-5DAA-4FF4-2AF3E2F3D1CB}"/>
              </a:ext>
            </a:extLst>
          </p:cNvPr>
          <p:cNvSpPr txBox="1"/>
          <p:nvPr/>
        </p:nvSpPr>
        <p:spPr>
          <a:xfrm>
            <a:off x="2829721" y="2543740"/>
            <a:ext cx="65325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onsolas" panose="020B0609020204030204" pitchFamily="49" charset="0"/>
              </a:rPr>
              <a:t>hourlyAverage</a:t>
            </a:r>
            <a:r>
              <a:rPr lang="it-IT" sz="2000" dirty="0">
                <a:latin typeface="Consolas" panose="020B0609020204030204" pitchFamily="49" charset="0"/>
              </a:rPr>
              <a:t> = source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where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9966FF"/>
                </a:solidFill>
                <a:latin typeface="Consolas" panose="020B0609020204030204" pitchFamily="49" charset="0"/>
              </a:rPr>
              <a:t>col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“TIMESTAMP”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gt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current_timestamp</a:t>
            </a:r>
            <a:r>
              <a:rPr lang="it-IT" sz="2000" dirty="0">
                <a:latin typeface="Consolas" panose="020B0609020204030204" pitchFamily="49" charset="0"/>
              </a:rPr>
              <a:t>()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    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minus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expr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“INTERVAL 1 HOUR”</a:t>
            </a:r>
            <a:r>
              <a:rPr lang="it-IT" sz="2000" dirty="0">
                <a:latin typeface="Consolas" panose="020B0609020204030204" pitchFamily="49" charset="0"/>
              </a:rPr>
              <a:t>))))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select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“POI”</a:t>
            </a:r>
            <a:r>
              <a:rPr lang="it-IT" sz="2000" dirty="0"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“VALUE”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groupBy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“POI”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avg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“VALUE”</a:t>
            </a:r>
            <a:r>
              <a:rPr lang="it-IT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397D93-B8A3-19DE-73FA-7D5C56D8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31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A3590D6-7F9B-1F4A-F380-EBCF951C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34" y="490009"/>
            <a:ext cx="2633132" cy="1316566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8D5EC92-EFA0-5DAA-4FF4-2AF3E2F3D1CB}"/>
              </a:ext>
            </a:extLst>
          </p:cNvPr>
          <p:cNvSpPr txBox="1"/>
          <p:nvPr/>
        </p:nvSpPr>
        <p:spPr>
          <a:xfrm>
            <a:off x="3817171" y="2921168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nsolas" panose="020B0609020204030204" pitchFamily="49" charset="0"/>
              </a:rPr>
              <a:t>top10poi = </a:t>
            </a:r>
            <a:r>
              <a:rPr lang="it-IT" sz="2000" dirty="0" err="1">
                <a:latin typeface="Consolas" panose="020B0609020204030204" pitchFamily="49" charset="0"/>
              </a:rPr>
              <a:t>hourlyAverage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orderBy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desc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</a:t>
            </a:r>
            <a:r>
              <a:rPr lang="it-IT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(VALUE)”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limit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it-IT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2D87BE-88E0-104D-4153-7700CE93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2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A3590D6-7F9B-1F4A-F380-EBCF951C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34" y="490009"/>
            <a:ext cx="2633132" cy="1316566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8D5EC92-EFA0-5DAA-4FF4-2AF3E2F3D1CB}"/>
              </a:ext>
            </a:extLst>
          </p:cNvPr>
          <p:cNvSpPr txBox="1"/>
          <p:nvPr/>
        </p:nvSpPr>
        <p:spPr>
          <a:xfrm>
            <a:off x="2900253" y="2302043"/>
            <a:ext cx="63914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onsolas" panose="020B0609020204030204" pitchFamily="49" charset="0"/>
              </a:rPr>
              <a:t>noiseStreak</a:t>
            </a:r>
            <a:r>
              <a:rPr lang="it-IT" sz="2000" dirty="0">
                <a:latin typeface="Consolas" panose="020B0609020204030204" pitchFamily="49" charset="0"/>
              </a:rPr>
              <a:t> = source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where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9966FF"/>
                </a:solidFill>
                <a:latin typeface="Consolas" panose="020B0609020204030204" pitchFamily="49" charset="0"/>
              </a:rPr>
              <a:t>col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“VALUE”</a:t>
            </a:r>
            <a:r>
              <a:rPr lang="it-IT" sz="2000" dirty="0">
                <a:latin typeface="Consolas" panose="020B0609020204030204" pitchFamily="49" charset="0"/>
              </a:rPr>
              <a:t>).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gt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threshold</a:t>
            </a:r>
            <a:r>
              <a:rPr lang="it-IT" sz="2000" dirty="0">
                <a:latin typeface="Consolas" panose="020B0609020204030204" pitchFamily="49" charset="0"/>
              </a:rPr>
              <a:t>))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groupBy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“POI”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>
                <a:solidFill>
                  <a:srgbClr val="9966FF"/>
                </a:solidFill>
                <a:latin typeface="Consolas" panose="020B0609020204030204" pitchFamily="49" charset="0"/>
              </a:rPr>
              <a:t>agg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9966FF"/>
                </a:solidFill>
                <a:latin typeface="Consolas" panose="020B0609020204030204" pitchFamily="49" charset="0"/>
              </a:rPr>
              <a:t>max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“TIMESTAMP”</a:t>
            </a:r>
            <a:r>
              <a:rPr lang="it-IT" sz="2000" dirty="0">
                <a:latin typeface="Consolas" panose="020B0609020204030204" pitchFamily="49" charset="0"/>
              </a:rPr>
              <a:t>))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withColumn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“STREAK”</a:t>
            </a:r>
            <a:r>
              <a:rPr lang="it-IT" sz="2000" dirty="0">
                <a:latin typeface="Consolas" panose="020B0609020204030204" pitchFamily="49" charset="0"/>
              </a:rPr>
              <a:t>,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current_timestamp</a:t>
            </a:r>
            <a:r>
              <a:rPr lang="it-IT" sz="2000" dirty="0">
                <a:latin typeface="Consolas" panose="020B0609020204030204" pitchFamily="49" charset="0"/>
              </a:rPr>
              <a:t>()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minus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9966FF"/>
                </a:solidFill>
                <a:latin typeface="Consolas" panose="020B0609020204030204" pitchFamily="49" charset="0"/>
              </a:rPr>
              <a:t>col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“max(TIMESTAMP”</a:t>
            </a:r>
            <a:r>
              <a:rPr lang="it-IT" sz="2000" dirty="0">
                <a:latin typeface="Consolas" panose="020B0609020204030204" pitchFamily="49" charset="0"/>
              </a:rPr>
              <a:t>))))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orderBy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desc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“STREAK”</a:t>
            </a:r>
            <a:r>
              <a:rPr lang="it-IT" sz="2000" dirty="0">
                <a:latin typeface="Consolas" panose="020B0609020204030204" pitchFamily="49" charset="0"/>
              </a:rPr>
              <a:t>))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select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“POI”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  <a:br>
              <a:rPr lang="it-IT" sz="2000" dirty="0">
                <a:latin typeface="Consolas" panose="020B0609020204030204" pitchFamily="49" charset="0"/>
              </a:rPr>
            </a:br>
            <a:r>
              <a:rPr lang="it-IT" sz="2000" dirty="0">
                <a:latin typeface="Consolas" panose="020B0609020204030204" pitchFamily="49" charset="0"/>
              </a:rPr>
              <a:t>    .</a:t>
            </a:r>
            <a:r>
              <a:rPr lang="it-IT" sz="2000" dirty="0" err="1">
                <a:solidFill>
                  <a:srgbClr val="9966FF"/>
                </a:solidFill>
                <a:latin typeface="Consolas" panose="020B0609020204030204" pitchFamily="49" charset="0"/>
              </a:rPr>
              <a:t>limit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it-IT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F382F5-125A-A8AF-8C02-0F4F9282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57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A6EEAC-D9ED-CCFC-9048-8C239DED6631}"/>
              </a:ext>
            </a:extLst>
          </p:cNvPr>
          <p:cNvSpPr txBox="1"/>
          <p:nvPr/>
        </p:nvSpPr>
        <p:spPr>
          <a:xfrm>
            <a:off x="876300" y="1568793"/>
            <a:ext cx="268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Collect</a:t>
            </a:r>
            <a:r>
              <a:rPr lang="it-IT" sz="2400" dirty="0"/>
              <a:t> </a:t>
            </a:r>
            <a:r>
              <a:rPr lang="it-IT" sz="2400" dirty="0" err="1"/>
              <a:t>noise</a:t>
            </a:r>
            <a:r>
              <a:rPr lang="it-IT" sz="2400" dirty="0"/>
              <a:t> data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CB08BD-5FD0-C6D3-27C9-FD318404DBDB}"/>
              </a:ext>
            </a:extLst>
          </p:cNvPr>
          <p:cNvSpPr txBox="1"/>
          <p:nvPr/>
        </p:nvSpPr>
        <p:spPr>
          <a:xfrm>
            <a:off x="876300" y="2261292"/>
            <a:ext cx="391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Simulate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D0C996-809E-AA42-C050-E9AF50E3888F}"/>
              </a:ext>
            </a:extLst>
          </p:cNvPr>
          <p:cNvSpPr txBox="1"/>
          <p:nvPr/>
        </p:nvSpPr>
        <p:spPr>
          <a:xfrm>
            <a:off x="876300" y="2953791"/>
            <a:ext cx="251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Clean</a:t>
            </a:r>
            <a:r>
              <a:rPr lang="it-IT" sz="2400" dirty="0"/>
              <a:t> input data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17EE99-6494-51AB-653D-03DCD8E8BBAF}"/>
              </a:ext>
            </a:extLst>
          </p:cNvPr>
          <p:cNvSpPr txBox="1"/>
          <p:nvPr/>
        </p:nvSpPr>
        <p:spPr>
          <a:xfrm>
            <a:off x="876300" y="3646290"/>
            <a:ext cx="415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Analyze</a:t>
            </a:r>
            <a:r>
              <a:rPr lang="it-IT" sz="2400" dirty="0"/>
              <a:t> and compute </a:t>
            </a:r>
            <a:r>
              <a:rPr lang="it-IT" sz="2400" dirty="0" err="1"/>
              <a:t>metrics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52984B-3511-3A36-09B4-7FF8A4B8452D}"/>
              </a:ext>
            </a:extLst>
          </p:cNvPr>
          <p:cNvSpPr txBox="1"/>
          <p:nvPr/>
        </p:nvSpPr>
        <p:spPr>
          <a:xfrm>
            <a:off x="876300" y="876300"/>
            <a:ext cx="104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GOALS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B1F376-70B9-9D80-82B6-475E1930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1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3E2D8041-E790-BAAE-0920-49342DF09B8B}"/>
              </a:ext>
            </a:extLst>
          </p:cNvPr>
          <p:cNvSpPr/>
          <p:nvPr/>
        </p:nvSpPr>
        <p:spPr>
          <a:xfrm>
            <a:off x="4070350" y="660642"/>
            <a:ext cx="4775200" cy="28948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132F3AC-04C4-5FDF-154D-97CA68DB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1" y="847726"/>
            <a:ext cx="2633132" cy="13165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CA4E37-6E4F-C740-71BA-089110D14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1" y="2003426"/>
            <a:ext cx="2369819" cy="1316566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40BFCC14-5D38-861B-B135-C85802B5B2B0}"/>
              </a:ext>
            </a:extLst>
          </p:cNvPr>
          <p:cNvSpPr/>
          <p:nvPr/>
        </p:nvSpPr>
        <p:spPr>
          <a:xfrm>
            <a:off x="1968499" y="4140200"/>
            <a:ext cx="3892551" cy="2031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302E039-93BF-0EAD-38B6-B7BD0E7C3B00}"/>
              </a:ext>
            </a:extLst>
          </p:cNvPr>
          <p:cNvSpPr/>
          <p:nvPr/>
        </p:nvSpPr>
        <p:spPr>
          <a:xfrm>
            <a:off x="6442216" y="4140200"/>
            <a:ext cx="2885934" cy="2031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31DD3C6-F731-50B4-15CF-78B8083FD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56" y="4770366"/>
            <a:ext cx="779193" cy="77315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7428DDC-3F74-C73D-A32F-005DCFAEDC43}"/>
              </a:ext>
            </a:extLst>
          </p:cNvPr>
          <p:cNvSpPr txBox="1"/>
          <p:nvPr/>
        </p:nvSpPr>
        <p:spPr>
          <a:xfrm>
            <a:off x="7700849" y="495688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Open MPI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80D12F9-65CA-8A0D-F229-E2AB8D3E3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30" y="4436575"/>
            <a:ext cx="2379158" cy="1439007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7F9AD9-538C-E9F1-4670-E84E4EAD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6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349715-A6E2-7C46-FBBF-6C38EE77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7D6B08-FDD0-9027-899B-6B2AD2B5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577713"/>
            <a:ext cx="7465066" cy="56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BC082B-B07F-46C2-B17D-F5D36AA6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08D974-7023-37F0-CEDC-B60CB154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45" y="1146446"/>
            <a:ext cx="5914309" cy="45651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E99B85C-CD43-8707-914F-259A282B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2" y="302221"/>
            <a:ext cx="1463052" cy="88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3BDD56-877C-9DEC-65A5-6748F8DC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C89905-CD9F-D451-72B6-A16A1D97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402672"/>
            <a:ext cx="779193" cy="7731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64D1AB0-FA55-974A-B81B-3DE67EB15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03" y="1140903"/>
            <a:ext cx="4576194" cy="45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DB0C0B1-226D-A0C3-CD78-E0B4C505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298F59-18A6-C2AC-7C63-1FB3CEDB7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402672"/>
            <a:ext cx="779193" cy="77315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3D1BFF-6C43-D596-2DED-220EFF78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09" y="201336"/>
            <a:ext cx="5819782" cy="6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59F0516-ECDD-85E9-295B-247A2C85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22176C-74A4-2649-25E9-3D8E4E19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23" y="239086"/>
            <a:ext cx="5053553" cy="63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00CF284-7F13-A2F8-81D3-3561196C0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0" y="566209"/>
            <a:ext cx="2369819" cy="1316566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C739C26F-997B-FCAA-EA77-40B1820D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32123"/>
              </p:ext>
            </p:extLst>
          </p:nvPr>
        </p:nvGraphicFramePr>
        <p:xfrm>
          <a:off x="6442234" y="3550708"/>
          <a:ext cx="37150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2022-06-11 16:43:24.000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4330C93D-5A62-AB56-5429-4368D8AF4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77006"/>
              </p:ext>
            </p:extLst>
          </p:nvPr>
        </p:nvGraphicFramePr>
        <p:xfrm>
          <a:off x="6442234" y="3093508"/>
          <a:ext cx="371506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5068">
                  <a:extLst>
                    <a:ext uri="{9D8B030D-6E8A-4147-A177-3AD203B41FA5}">
                      <a16:colId xmlns:a16="http://schemas.microsoft.com/office/drawing/2014/main" val="371662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8941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0FC6C5DA-2A39-723A-BAE4-DD2F72969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0328"/>
              </p:ext>
            </p:extLst>
          </p:nvPr>
        </p:nvGraphicFramePr>
        <p:xfrm>
          <a:off x="5133816" y="3550708"/>
          <a:ext cx="13084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52.7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EC2928EF-FD2E-7BF1-C29D-AA157B605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3635"/>
              </p:ext>
            </p:extLst>
          </p:nvPr>
        </p:nvGraphicFramePr>
        <p:xfrm>
          <a:off x="2516980" y="3550708"/>
          <a:ext cx="26168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29787148"/>
                    </a:ext>
                  </a:extLst>
                </a:gridCol>
                <a:gridCol w="1308418">
                  <a:extLst>
                    <a:ext uri="{9D8B030D-6E8A-4147-A177-3AD203B41FA5}">
                      <a16:colId xmlns:a16="http://schemas.microsoft.com/office/drawing/2014/main" val="21259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15.3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00732"/>
                  </a:ext>
                </a:extLst>
              </a:tr>
            </a:tbl>
          </a:graphicData>
        </a:graphic>
      </p:graphicFrame>
      <p:graphicFrame>
        <p:nvGraphicFramePr>
          <p:cNvPr id="13" name="Tabella 11">
            <a:extLst>
              <a:ext uri="{FF2B5EF4-FFF2-40B4-BE49-F238E27FC236}">
                <a16:creationId xmlns:a16="http://schemas.microsoft.com/office/drawing/2014/main" id="{4C9CD133-0E6E-06E9-0996-CC0808AD4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1104"/>
              </p:ext>
            </p:extLst>
          </p:nvPr>
        </p:nvGraphicFramePr>
        <p:xfrm>
          <a:off x="5133816" y="3093508"/>
          <a:ext cx="130841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898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586"/>
                  </a:ext>
                </a:extLst>
              </a:tr>
            </a:tbl>
          </a:graphicData>
        </a:graphic>
      </p:graphicFrame>
      <p:graphicFrame>
        <p:nvGraphicFramePr>
          <p:cNvPr id="14" name="Tabella 12">
            <a:extLst>
              <a:ext uri="{FF2B5EF4-FFF2-40B4-BE49-F238E27FC236}">
                <a16:creationId xmlns:a16="http://schemas.microsoft.com/office/drawing/2014/main" id="{5BB62C3A-384D-4621-F646-946F80905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96129"/>
              </p:ext>
            </p:extLst>
          </p:nvPr>
        </p:nvGraphicFramePr>
        <p:xfrm>
          <a:off x="2516980" y="3093508"/>
          <a:ext cx="261683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418">
                  <a:extLst>
                    <a:ext uri="{9D8B030D-6E8A-4147-A177-3AD203B41FA5}">
                      <a16:colId xmlns:a16="http://schemas.microsoft.com/office/drawing/2014/main" val="429787148"/>
                    </a:ext>
                  </a:extLst>
                </a:gridCol>
                <a:gridCol w="1308418">
                  <a:extLst>
                    <a:ext uri="{9D8B030D-6E8A-4147-A177-3AD203B41FA5}">
                      <a16:colId xmlns:a16="http://schemas.microsoft.com/office/drawing/2014/main" val="21259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00732"/>
                  </a:ext>
                </a:extLst>
              </a:tr>
            </a:tbl>
          </a:graphicData>
        </a:graphic>
      </p:graphicFrame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F5737F1-A027-059A-5DC4-9A5AC3C1617D}"/>
              </a:ext>
            </a:extLst>
          </p:cNvPr>
          <p:cNvCxnSpPr/>
          <p:nvPr/>
        </p:nvCxnSpPr>
        <p:spPr>
          <a:xfrm>
            <a:off x="2609850" y="4086225"/>
            <a:ext cx="1095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DF46C3E-F864-61CF-1FB1-3442AC100710}"/>
              </a:ext>
            </a:extLst>
          </p:cNvPr>
          <p:cNvCxnSpPr/>
          <p:nvPr/>
        </p:nvCxnSpPr>
        <p:spPr>
          <a:xfrm>
            <a:off x="3924300" y="4086225"/>
            <a:ext cx="1095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BB8487C2-E19E-69D8-220D-B19F31337CBD}"/>
              </a:ext>
            </a:extLst>
          </p:cNvPr>
          <p:cNvCxnSpPr/>
          <p:nvPr/>
        </p:nvCxnSpPr>
        <p:spPr>
          <a:xfrm>
            <a:off x="5238750" y="4086225"/>
            <a:ext cx="1095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19CC09-1B95-A2B1-84F0-84F52529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03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Braga</dc:creator>
  <cp:lastModifiedBy>Simone Braga</cp:lastModifiedBy>
  <cp:revision>13</cp:revision>
  <dcterms:created xsi:type="dcterms:W3CDTF">2022-05-26T08:46:06Z</dcterms:created>
  <dcterms:modified xsi:type="dcterms:W3CDTF">2022-07-20T19:41:14Z</dcterms:modified>
</cp:coreProperties>
</file>