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5C1BF74-6B8D-D924-2C50-722E60F64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8EDA10-DBD8-BCF6-9D93-3DBAB7574E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53C4B-4ED0-4AF6-9EF6-0ACFDA66FC48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EDC33D-340B-ECEA-3E7D-E95097A865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03FB4-8ED7-F129-6B81-B4A575CCA9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EEF8-D18B-44BC-A0D2-B4D4C789B4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945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4DC1-61CB-4E97-BE05-E11138DA602D}" type="datetimeFigureOut">
              <a:rPr lang="it-IT" smtClean="0"/>
              <a:t>20/07/2022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3DE70-01B5-4D78-AD79-E99D62F78D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32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D8E3E-BB6C-DD4A-5AC2-1C748BC5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5FAF14-4660-A1FB-991D-265D5FE1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39DB4B-F9DA-711D-D535-340F13D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4AE6-A68A-488B-AB36-9FD99D60C814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45DD11-7835-D775-FA81-A63A009C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08BBA-7002-9313-6735-38FB0A9B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70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CD8D1-1F90-8D87-BCD0-3676BE13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AC0509-D4BE-0BA8-F086-0B31E093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B9B6A7-0D3B-4D73-AD1F-400ACFE7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5328-B75B-4561-B39D-8B75D746AE05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0EE8F2-CAF9-D0D3-38A2-83716DBC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C3E992-1495-A5CF-CFDB-C2DB53DA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1AC11D-6FB7-7340-D782-EE7A35F3C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552261-206B-E181-99EF-411A2CF7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BCA015-BC3B-66E3-D33E-78C2757A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A3DF-C15C-4436-9092-E5FDB9C9ADDD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603EFC-A55B-DD6D-F7F1-338787AD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AB2215-B090-3DCB-553C-7869BB2A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2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4C822-5ED0-CA89-6093-30FE008B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26F72-25BC-CBFA-197D-F01662FA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ADD013-B980-ACF2-7B1A-5158C7D7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24C9-FB30-46A4-AE33-E2039B70A65B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F6A268-069A-BCBB-1BF0-E0265685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3C4A80-D3F0-DC6C-DCA6-13A9BBE6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23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083CD2-2CFD-37FD-47A9-5AC18D46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2BC71E-37BE-1EFA-D6E5-19251B08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809F02-86C3-3B54-B40B-3C400F36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56B-B695-458F-B68C-A21CC047BF14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453922-ADA5-7771-AE05-26CD90CC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8FD831-3534-C52B-8CF8-2E9DA1F6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2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3CB41-CC82-65A4-1617-9D608732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147DE-F43F-7DCE-92D6-2EFE8BDF4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735834-3CA0-EC56-A73A-ABC2E50C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5692F8-0FA6-8E37-9006-DDBA8559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0145-9FF6-4164-913D-124EDA58AA0C}" type="datetime1">
              <a:rPr lang="it-IT" smtClean="0"/>
              <a:t>20/07/2022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4042A7-0455-92A8-E62E-6B31F8A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12434F-0477-9B8B-0234-7106911C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0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1BFBB-DD51-081D-C875-C2C453D6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019F9-6F43-32CF-488B-24F3FC44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A0C977-019C-8589-F426-B2DD210E6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48C974-2B20-D1BE-CF85-32929C962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2F3AB2-2CBF-BFA2-17ED-CCBD8EDD3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DFE688-CB79-A829-0443-2BAC9901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9D09-D376-49F2-AFEB-E8CEFC2D32BC}" type="datetime1">
              <a:rPr lang="it-IT" smtClean="0"/>
              <a:t>20/07/2022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1BE088-0425-119E-E945-2DB09AF6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37EF6F8-EF2E-58B6-4D46-FAA19F83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98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792F4-8810-52EA-E8A5-AD5FB25C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7D1766-1C6B-877E-5F94-F933D28D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CBC-5F2D-4AF8-A18E-CF85B252BDD8}" type="datetime1">
              <a:rPr lang="it-IT" smtClean="0"/>
              <a:t>20/07/2022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69A202-AA0B-5FD7-149D-F4025514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40F6F3-6748-9905-EE5C-4C4CD4F3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4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325CE82-5DBC-88AA-9D52-0004DBB1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93AB-3BBA-4058-8CFD-CA07750A7210}" type="datetime1">
              <a:rPr lang="it-IT" smtClean="0"/>
              <a:t>20/07/2022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DB17E1-58D2-8526-216D-85043796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riangolo rettangolo 4">
            <a:extLst>
              <a:ext uri="{FF2B5EF4-FFF2-40B4-BE49-F238E27FC236}">
                <a16:creationId xmlns:a16="http://schemas.microsoft.com/office/drawing/2014/main" id="{680F7077-137E-EE74-39D8-C75962174EAD}"/>
              </a:ext>
            </a:extLst>
          </p:cNvPr>
          <p:cNvSpPr/>
          <p:nvPr userDrawn="1"/>
        </p:nvSpPr>
        <p:spPr>
          <a:xfrm rot="16200000">
            <a:off x="10823835" y="5482965"/>
            <a:ext cx="1228205" cy="1235075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AE19A01A-85F0-CE2D-58B2-8B0AE0F2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5" y="6349480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1936553F-5B47-492D-8A5A-602CE8BF28C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82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057AE2-A864-61AC-55EF-DA687DF1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37E075-BB7F-2CEF-500E-B1886EA5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6641F6-4D03-0EBD-91C9-BCE930F3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827426-6F73-9016-DF94-DCB58253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25EA-601C-45E4-9F5D-B06AAE38AD05}" type="datetime1">
              <a:rPr lang="it-IT" smtClean="0"/>
              <a:t>20/07/2022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9D26CC-4B84-917C-370D-42C0B239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9660FF-68C2-6CC6-D90F-011204BA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03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25AB1-F1C1-B70A-3153-5E8E5043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F48081-CBA7-3D07-A160-D29DCFF6A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045B18-4568-083C-963E-1E98FDE84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6F75FD-045C-3143-0FCE-C10BB02F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13DA-6D17-4087-997E-3021163CBE57}" type="datetime1">
              <a:rPr lang="it-IT" smtClean="0"/>
              <a:t>20/07/2022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91F1AB-5191-A122-7261-B6F49039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61A83C-AFEA-F03B-87C4-815F3AC9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7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A54F22-D64D-EE16-9B05-F948C214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DEF31A-9AEC-B16F-5A45-353001C86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80A618-6B3C-2110-E3E2-D4051F909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B201-9B6A-4BB7-8B26-34D5EFAEC74D}" type="datetime1">
              <a:rPr lang="it-IT" smtClean="0"/>
              <a:t>20/07/2022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211105-202C-9595-7AD0-C10CDA66D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0CB39D-F4C3-A754-39FE-3B6ECAFE8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F25D-AB98-4805-9084-017F2AD84E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olo isoscele 1">
            <a:extLst>
              <a:ext uri="{FF2B5EF4-FFF2-40B4-BE49-F238E27FC236}">
                <a16:creationId xmlns:a16="http://schemas.microsoft.com/office/drawing/2014/main" id="{D7C055CB-52C0-6239-5314-A2B408F2347D}"/>
              </a:ext>
            </a:extLst>
          </p:cNvPr>
          <p:cNvSpPr/>
          <p:nvPr/>
        </p:nvSpPr>
        <p:spPr>
          <a:xfrm rot="10800000">
            <a:off x="4604920" y="2143588"/>
            <a:ext cx="2982155" cy="257082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EBD57A-492A-04AF-13E7-2F328B98A948}"/>
              </a:ext>
            </a:extLst>
          </p:cNvPr>
          <p:cNvSpPr txBox="1"/>
          <p:nvPr/>
        </p:nvSpPr>
        <p:spPr>
          <a:xfrm>
            <a:off x="4342186" y="2413337"/>
            <a:ext cx="350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0" b="1" dirty="0"/>
              <a:t>PROJECT 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E5BCC1-F915-893F-FE39-EDBAF4911F9D}"/>
              </a:ext>
            </a:extLst>
          </p:cNvPr>
          <p:cNvSpPr txBox="1"/>
          <p:nvPr/>
        </p:nvSpPr>
        <p:spPr>
          <a:xfrm>
            <a:off x="4535153" y="3428999"/>
            <a:ext cx="312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Compute </a:t>
            </a:r>
            <a:r>
              <a:rPr lang="it-IT" sz="2400" dirty="0" err="1"/>
              <a:t>Infrastructure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88806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0B77CBE-BF6B-3034-298F-083D8E47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95B0E3-F9E7-FB48-D6C9-884763F24A43}"/>
              </a:ext>
            </a:extLst>
          </p:cNvPr>
          <p:cNvSpPr txBox="1"/>
          <p:nvPr/>
        </p:nvSpPr>
        <p:spPr>
          <a:xfrm>
            <a:off x="876300" y="1568793"/>
            <a:ext cx="395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Collect</a:t>
            </a:r>
            <a:r>
              <a:rPr lang="it-IT" sz="2400" dirty="0"/>
              <a:t> tasks to be </a:t>
            </a:r>
            <a:r>
              <a:rPr lang="it-IT" sz="2400" dirty="0" err="1"/>
              <a:t>executed</a:t>
            </a:r>
            <a:endParaRPr lang="it-IT" sz="2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F37EA8-D272-3B51-2CFB-0F0F2AD7738C}"/>
              </a:ext>
            </a:extLst>
          </p:cNvPr>
          <p:cNvSpPr txBox="1"/>
          <p:nvPr/>
        </p:nvSpPr>
        <p:spPr>
          <a:xfrm>
            <a:off x="876300" y="2261292"/>
            <a:ext cx="335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Execute</a:t>
            </a:r>
            <a:r>
              <a:rPr lang="it-IT" sz="2400" dirty="0"/>
              <a:t> </a:t>
            </a:r>
            <a:r>
              <a:rPr lang="it-IT" sz="2400" dirty="0" err="1"/>
              <a:t>collected</a:t>
            </a:r>
            <a:r>
              <a:rPr lang="it-IT" sz="2400" dirty="0"/>
              <a:t> tasks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2E601D-7DFC-B2A8-BAD7-D5A7AFEB89E9}"/>
              </a:ext>
            </a:extLst>
          </p:cNvPr>
          <p:cNvSpPr txBox="1"/>
          <p:nvPr/>
        </p:nvSpPr>
        <p:spPr>
          <a:xfrm>
            <a:off x="876300" y="876300"/>
            <a:ext cx="104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12713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8CCA56D-144D-096B-CEF4-05BFF495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1CC6CBE-277A-2E6D-5245-6FE74A64FFC3}"/>
              </a:ext>
            </a:extLst>
          </p:cNvPr>
          <p:cNvSpPr/>
          <p:nvPr/>
        </p:nvSpPr>
        <p:spPr>
          <a:xfrm>
            <a:off x="924479" y="1561750"/>
            <a:ext cx="4670978" cy="3740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DF41D72-372C-130A-B93B-D21968E20074}"/>
              </a:ext>
            </a:extLst>
          </p:cNvPr>
          <p:cNvSpPr/>
          <p:nvPr/>
        </p:nvSpPr>
        <p:spPr>
          <a:xfrm>
            <a:off x="6293929" y="1558954"/>
            <a:ext cx="4973591" cy="3740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ADF9329-A465-7274-9006-7E0C9ABFF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45" y="2770716"/>
            <a:ext cx="2369819" cy="1316566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8FF32E9-6392-DD15-C0D4-63CB4656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4780" y="2941666"/>
            <a:ext cx="2372604" cy="9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0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6291D39-3218-8E55-639E-231F6764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553F-5B47-492D-8A5A-602CE8BF28CA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9B6E7FE-6C73-EE05-149F-043CF17F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74" y="771761"/>
            <a:ext cx="9882250" cy="50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41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Braga</dc:creator>
  <cp:lastModifiedBy>Simone Braga</cp:lastModifiedBy>
  <cp:revision>6</cp:revision>
  <dcterms:created xsi:type="dcterms:W3CDTF">2022-07-08T09:04:45Z</dcterms:created>
  <dcterms:modified xsi:type="dcterms:W3CDTF">2022-07-20T19:45:02Z</dcterms:modified>
</cp:coreProperties>
</file>