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575-48AF-4512-9A18-F28BAFEB36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32-EEA2-41D1-8E7A-4F27E183D1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67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575-48AF-4512-9A18-F28BAFEB36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32-EEA2-41D1-8E7A-4F27E183D1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10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575-48AF-4512-9A18-F28BAFEB36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32-EEA2-41D1-8E7A-4F27E183D1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00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575-48AF-4512-9A18-F28BAFEB36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32-EEA2-41D1-8E7A-4F27E183D1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00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575-48AF-4512-9A18-F28BAFEB36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32-EEA2-41D1-8E7A-4F27E183D1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19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575-48AF-4512-9A18-F28BAFEB36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32-EEA2-41D1-8E7A-4F27E183D1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35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575-48AF-4512-9A18-F28BAFEB36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32-EEA2-41D1-8E7A-4F27E183D1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46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575-48AF-4512-9A18-F28BAFEB36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32-EEA2-41D1-8E7A-4F27E183D1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03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575-48AF-4512-9A18-F28BAFEB36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32-EEA2-41D1-8E7A-4F27E183D1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09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575-48AF-4512-9A18-F28BAFEB36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32-EEA2-41D1-8E7A-4F27E183D1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27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7575-48AF-4512-9A18-F28BAFEB36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32-EEA2-41D1-8E7A-4F27E183D1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97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C37575-48AF-4512-9A18-F28BAFEB36CC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E9932-EEA2-41D1-8E7A-4F27E183D1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87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schermata, testo, Sito Web, Pagina Web&#10;&#10;Descrizione generata automaticamente">
            <a:extLst>
              <a:ext uri="{FF2B5EF4-FFF2-40B4-BE49-F238E27FC236}">
                <a16:creationId xmlns:a16="http://schemas.microsoft.com/office/drawing/2014/main" id="{54E6D08F-65E8-013C-0398-977DB738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4"/>
          <a:stretch/>
        </p:blipFill>
        <p:spPr>
          <a:xfrm>
            <a:off x="-1" y="1468093"/>
            <a:ext cx="6858001" cy="1072390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CEE577-E059-2780-2DDC-7CEC289E7686}"/>
              </a:ext>
            </a:extLst>
          </p:cNvPr>
          <p:cNvSpPr txBox="1"/>
          <p:nvPr/>
        </p:nvSpPr>
        <p:spPr>
          <a:xfrm>
            <a:off x="588579" y="636610"/>
            <a:ext cx="559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http://127.0.0.1:5500/mhw1.html</a:t>
            </a:r>
          </a:p>
        </p:txBody>
      </p:sp>
    </p:spTree>
    <p:extLst>
      <p:ext uri="{BB962C8B-B14F-4D97-AF65-F5344CB8AC3E}">
        <p14:creationId xmlns:p14="http://schemas.microsoft.com/office/powerpoint/2010/main" val="259186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chermata, testo, Sito Web, Pubblicità online&#10;&#10;Descrizione generata automaticamente">
            <a:extLst>
              <a:ext uri="{FF2B5EF4-FFF2-40B4-BE49-F238E27FC236}">
                <a16:creationId xmlns:a16="http://schemas.microsoft.com/office/drawing/2014/main" id="{8940BF66-5C6E-B893-7C1E-329542F03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2"/>
          <a:stretch/>
        </p:blipFill>
        <p:spPr>
          <a:xfrm>
            <a:off x="0" y="733926"/>
            <a:ext cx="6858000" cy="107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0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Sito Web, Pagina Web&#10;&#10;Descrizione generata automaticamente">
            <a:extLst>
              <a:ext uri="{FF2B5EF4-FFF2-40B4-BE49-F238E27FC236}">
                <a16:creationId xmlns:a16="http://schemas.microsoft.com/office/drawing/2014/main" id="{109592B3-DD98-34B5-114A-E5D0E216C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7"/>
          <a:stretch/>
        </p:blipFill>
        <p:spPr>
          <a:xfrm>
            <a:off x="0" y="729329"/>
            <a:ext cx="6858000" cy="107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07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Utente</cp:lastModifiedBy>
  <cp:revision>1</cp:revision>
  <dcterms:created xsi:type="dcterms:W3CDTF">2024-03-25T00:34:18Z</dcterms:created>
  <dcterms:modified xsi:type="dcterms:W3CDTF">2024-03-25T01:07:13Z</dcterms:modified>
</cp:coreProperties>
</file>