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92E3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21/05/2020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21/05/2020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-wales.co.uk/cloud-service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umps.co.u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1740127"/>
            <a:ext cx="11298933" cy="1713567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12500" b="1" dirty="0">
                <a:solidFill>
                  <a:srgbClr val="FF0000"/>
                </a:solidFill>
              </a:rPr>
              <a:t>GEO</a:t>
            </a:r>
            <a:r>
              <a:rPr lang="it-IT" sz="12800" b="1" baseline="30000" dirty="0">
                <a:solidFill>
                  <a:srgbClr val="192E3A"/>
                </a:solidFill>
              </a:rPr>
              <a:t>x</a:t>
            </a:r>
            <a:endParaRPr lang="it" sz="12500" b="1" baseline="30000" dirty="0">
              <a:solidFill>
                <a:srgbClr val="192E3A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23" y="3571090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For Geo-</a:t>
            </a:r>
            <a:r>
              <a:rPr lang="it-IT" sz="2000" dirty="0" err="1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Presenting</a:t>
            </a:r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the </a:t>
            </a:r>
            <a:r>
              <a:rPr lang="it-IT" sz="2000" dirty="0">
                <a:solidFill>
                  <a:srgbClr val="FF0000"/>
                </a:solidFill>
                <a:latin typeface="+mj-lt"/>
                <a:ea typeface="Adobe Gothic Std B" panose="020B0800000000000000" pitchFamily="34" charset="-128"/>
              </a:rPr>
              <a:t>future</a:t>
            </a:r>
            <a:endParaRPr lang="it" sz="2000" dirty="0">
              <a:solidFill>
                <a:srgbClr val="FF0000"/>
              </a:solidFill>
              <a:latin typeface="+mj-lt"/>
              <a:ea typeface="Adobe Gothic Std B" panose="020B0800000000000000" pitchFamily="34" charset="-128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5959040-3887-4377-93C1-76C66AA532FE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607EF9-E88A-4B9B-9CD6-122D983160E5}"/>
              </a:ext>
            </a:extLst>
          </p:cNvPr>
          <p:cNvSpPr/>
          <p:nvPr/>
        </p:nvSpPr>
        <p:spPr>
          <a:xfrm>
            <a:off x="-2510" y="5527935"/>
            <a:ext cx="12192000" cy="13318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FCF644-C4D5-4B87-BBD6-7A2D5CAF2A4F}"/>
              </a:ext>
            </a:extLst>
          </p:cNvPr>
          <p:cNvSpPr/>
          <p:nvPr/>
        </p:nvSpPr>
        <p:spPr>
          <a:xfrm>
            <a:off x="2510" y="4884701"/>
            <a:ext cx="12192000" cy="6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 che punto siamo?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dirty="0"/>
              <a:t> organizza ogni anno delle conferenze, chiamate 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baseline="30000" dirty="0">
                <a:solidFill>
                  <a:srgbClr val="FF0000"/>
                </a:solidFill>
              </a:rPr>
              <a:t>X</a:t>
            </a:r>
            <a:r>
              <a:rPr lang="it-IT" dirty="0"/>
              <a:t> su temi di attualità.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Le conferenze registrate sono fruibili a tutti attraverso il sito web dell’organizzazione.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L’uso dei dispositivi mobili odierno richiede la necessità di fornire applicativi per le moderne tecnologie, permettendo a tutti di visionare le conferenze ovunque ci si trovi.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interni, sedendo, rosso, tavolo&#10;&#10;Descrizione generata automaticamente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94" y="2630977"/>
            <a:ext cx="4313914" cy="276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3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/>
              <a:t>I nostri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Raggruppare 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sulla base dell’area geografica per potere avere una fruizione completa dei contenuti voluti.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Accesso ai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talks tramite una ricerca testuale.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una classifica dei 10 video più visti.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contenuti con alto indice di gradimento.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Permettere un sistema di valutazioni dei singoli talks.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326" y="2449427"/>
            <a:ext cx="4142014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/>
              <a:t>Il nostro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tutti gli interessati alla visione degli interventi TED svolti nel mondo.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alla gente che entra per la prima volta nel mondo delle conferenze TED.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chi vuole esprimere opinioni riguardo a ciò che vede e ai suoi interessi.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2EFAD41-4532-4AB9-AF2C-C2140235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769" y="2449427"/>
            <a:ext cx="2729127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Tecnologie usate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5419014" cy="361315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AWS</a:t>
            </a:r>
            <a:r>
              <a:rPr lang="it-IT" dirty="0">
                <a:solidFill>
                  <a:schemeClr val="tx1"/>
                </a:solidFill>
              </a:rPr>
              <a:t>: Amazon Web Services ci permette di fornire un servizio sfruttando la potenza computazionale dei server di Amazon. In particolare verranno sfruttati AWS API Gateway, AWS </a:t>
            </a:r>
            <a:r>
              <a:rPr lang="it-IT" dirty="0" err="1">
                <a:solidFill>
                  <a:schemeClr val="tx1"/>
                </a:solidFill>
              </a:rPr>
              <a:t>Glue</a:t>
            </a:r>
            <a:r>
              <a:rPr lang="it-IT" dirty="0">
                <a:solidFill>
                  <a:schemeClr val="tx1"/>
                </a:solidFill>
              </a:rPr>
              <a:t>, AWS Lambda </a:t>
            </a:r>
            <a:r>
              <a:rPr lang="it-IT" dirty="0" err="1">
                <a:solidFill>
                  <a:schemeClr val="tx1"/>
                </a:solidFill>
              </a:rPr>
              <a:t>Function</a:t>
            </a:r>
            <a:r>
              <a:rPr lang="it-IT" dirty="0">
                <a:solidFill>
                  <a:schemeClr val="tx1"/>
                </a:solidFill>
              </a:rPr>
              <a:t> e AWS Cognito (per l’autenticazione degli utenti).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PySpark</a:t>
            </a:r>
            <a:r>
              <a:rPr lang="it-IT" dirty="0">
                <a:solidFill>
                  <a:schemeClr val="tx1"/>
                </a:solidFill>
              </a:rPr>
              <a:t>: Engine per processamento di grandi moli di dati in maniera distribuita. Si interfaccia con il servizio di AWS S3 per il caricamento dei dataset.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NoSQL</a:t>
            </a:r>
            <a:r>
              <a:rPr lang="it-IT" b="1" dirty="0">
                <a:solidFill>
                  <a:schemeClr val="tx1"/>
                </a:solidFill>
              </a:rPr>
              <a:t> Databases</a:t>
            </a:r>
            <a:r>
              <a:rPr lang="it-IT" dirty="0">
                <a:solidFill>
                  <a:schemeClr val="tx1"/>
                </a:solidFill>
              </a:rPr>
              <a:t>: Gestione dei dati in modo non relazionale, nel nostro caso </a:t>
            </a:r>
            <a:r>
              <a:rPr lang="it-IT" dirty="0" err="1">
                <a:solidFill>
                  <a:schemeClr val="tx1"/>
                </a:solidFill>
              </a:rPr>
              <a:t>MongoDB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Flutter: </a:t>
            </a:r>
            <a:r>
              <a:rPr lang="it-IT" dirty="0">
                <a:solidFill>
                  <a:schemeClr val="tx1"/>
                </a:solidFill>
              </a:rPr>
              <a:t>Framework per lo sviluppo di applicazioni mobile.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592915" y="2449427"/>
            <a:ext cx="3638836" cy="272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3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architettura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4B64DC-7022-4029-BCC7-B7B526D1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90" y="1890876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PERCHè</a:t>
            </a:r>
            <a:r>
              <a:rPr lang="it-IT" sz="4000" dirty="0"/>
              <a:t> SCEGLIERLO?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9434"/>
            <a:ext cx="5838658" cy="38864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nasce per espandere la selezione dei contenuti rispetto alle funzioni standard già presenti.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permette di riunire tutti i TED talks suddivisi per località, proponendo una miglior organizzazione agli interessati.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Top10 permette di vedere i talks con più visualizzazioni, mostrando solo gli interventi che hanno attirato di più il pubblico.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sezione Migliori Talk mostra i video che hanno ottenuto un elevato indice di gradimento, garantendo una visualizzazione dei contenuti più apprezzati.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offre la possibilità, previa autenticazione, di esprimere le proprie opinioni in maniera rapida.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915" y="2604078"/>
            <a:ext cx="3638836" cy="24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CRITICità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8"/>
            <a:ext cx="5419014" cy="402192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potrebbe essere poco richiesta rispetto a altre suddivisioni (argomento, relatore,…).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L’area geografica può essere un criterio troppo generico e può non rispecchiare i gusti dei fruitori.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classifica dei talks più visti potrebbe coincidere con la classifica dei contenuti più apprezzati, facendo risultare il tutto come una funzione doppia o ripetuta.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Scarsa considerazione del sistema di voto dato il possibile interesse della sola fruizione dei contenuti.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modifica o l’inserimento di altri dati non è automatizzato.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5150" y="2047949"/>
            <a:ext cx="36131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TRELLO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092" y="3255462"/>
            <a:ext cx="5471160" cy="7302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it-IT" sz="3200" u="sng" dirty="0">
                <a:solidFill>
                  <a:srgbClr val="C00000"/>
                </a:solidFill>
              </a:rPr>
              <a:t>https://trello.com/b/9BJnl9yz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279CF5-CA71-47AA-AFA4-FDC103B3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602045" y="2665820"/>
            <a:ext cx="2639785" cy="26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5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{6A40AEE0-92E8-4C43-A8E5-873E33317D88}tf33552983</Template>
  <TotalTime>0</TotalTime>
  <Words>485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GEOx</vt:lpstr>
      <vt:lpstr>A che punto siamo?</vt:lpstr>
      <vt:lpstr>I nostri obiettivi</vt:lpstr>
      <vt:lpstr>Il nostro target</vt:lpstr>
      <vt:lpstr>Tecnologie usate</vt:lpstr>
      <vt:lpstr>architettura</vt:lpstr>
      <vt:lpstr>PERCHè SCEGLIERLO?</vt:lpstr>
      <vt:lpstr>CRITICità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2020-05-15T14:57:03Z</dcterms:created>
  <dcterms:modified xsi:type="dcterms:W3CDTF">2020-05-21T12:50:27Z</dcterms:modified>
</cp:coreProperties>
</file>