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2" r:id="rId5"/>
    <p:sldId id="265" r:id="rId6"/>
    <p:sldId id="263" r:id="rId7"/>
    <p:sldId id="266" r:id="rId8"/>
    <p:sldId id="259" r:id="rId9"/>
    <p:sldId id="260" r:id="rId10"/>
    <p:sldId id="261"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6666FF"/>
    <a:srgbClr val="FF00FF"/>
    <a:srgbClr val="FF5050"/>
    <a:srgbClr val="00CC99"/>
    <a:srgbClr val="0070C0"/>
    <a:srgbClr val="404040"/>
    <a:srgbClr val="FFFF66"/>
    <a:srgbClr val="00FF99"/>
    <a:srgbClr val="67FF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2" d="100"/>
          <a:sy n="72" d="100"/>
        </p:scale>
        <p:origin x="73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9C89EF-53AE-49CB-949F-DFC1BDB99B1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38416DF-8FB4-4D8B-AFA6-781AE4681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9ECA832-03AF-4FCB-ADE1-BBEC2CDA8E1E}"/>
              </a:ext>
            </a:extLst>
          </p:cNvPr>
          <p:cNvSpPr>
            <a:spLocks noGrp="1"/>
          </p:cNvSpPr>
          <p:nvPr>
            <p:ph type="dt" sz="half" idx="10"/>
          </p:nvPr>
        </p:nvSpPr>
        <p:spPr/>
        <p:txBody>
          <a:bodyPr/>
          <a:lstStyle/>
          <a:p>
            <a:fld id="{2B05A8BF-A34A-4CFB-903A-D84FAE5BB2BA}" type="datetimeFigureOut">
              <a:rPr lang="it-IT" smtClean="0"/>
              <a:t>04/06/2020</a:t>
            </a:fld>
            <a:endParaRPr lang="it-IT"/>
          </a:p>
        </p:txBody>
      </p:sp>
      <p:sp>
        <p:nvSpPr>
          <p:cNvPr id="5" name="Segnaposto piè di pagina 4">
            <a:extLst>
              <a:ext uri="{FF2B5EF4-FFF2-40B4-BE49-F238E27FC236}">
                <a16:creationId xmlns:a16="http://schemas.microsoft.com/office/drawing/2014/main" id="{76C9C371-D0A8-4DAA-9680-6C6C335CD2C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D307447-D9A5-4A78-9788-C7B64DFEA497}"/>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161767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0EA9ED-EEC5-4AC1-B9DC-714FE58892A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D2F0266-4FE8-4687-B201-5A4C5B46E8C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C7B725F-7961-4FB3-A596-796DA3A3CE46}"/>
              </a:ext>
            </a:extLst>
          </p:cNvPr>
          <p:cNvSpPr>
            <a:spLocks noGrp="1"/>
          </p:cNvSpPr>
          <p:nvPr>
            <p:ph type="dt" sz="half" idx="10"/>
          </p:nvPr>
        </p:nvSpPr>
        <p:spPr/>
        <p:txBody>
          <a:bodyPr/>
          <a:lstStyle/>
          <a:p>
            <a:fld id="{2B05A8BF-A34A-4CFB-903A-D84FAE5BB2BA}" type="datetimeFigureOut">
              <a:rPr lang="it-IT" smtClean="0"/>
              <a:t>04/06/2020</a:t>
            </a:fld>
            <a:endParaRPr lang="it-IT"/>
          </a:p>
        </p:txBody>
      </p:sp>
      <p:sp>
        <p:nvSpPr>
          <p:cNvPr id="5" name="Segnaposto piè di pagina 4">
            <a:extLst>
              <a:ext uri="{FF2B5EF4-FFF2-40B4-BE49-F238E27FC236}">
                <a16:creationId xmlns:a16="http://schemas.microsoft.com/office/drawing/2014/main" id="{FC73F24E-5535-46DF-BA69-4266B749A78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789CD9A-F315-4DCA-8F17-ADCD32645ED1}"/>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300672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85C7172-E12E-4583-B74D-E6A1A79CB1D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1FE088F-BB60-4EF2-80D8-51C0AB93E32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1FB23EA-B167-4B12-B54C-7C7D53BD191B}"/>
              </a:ext>
            </a:extLst>
          </p:cNvPr>
          <p:cNvSpPr>
            <a:spLocks noGrp="1"/>
          </p:cNvSpPr>
          <p:nvPr>
            <p:ph type="dt" sz="half" idx="10"/>
          </p:nvPr>
        </p:nvSpPr>
        <p:spPr/>
        <p:txBody>
          <a:bodyPr/>
          <a:lstStyle/>
          <a:p>
            <a:fld id="{2B05A8BF-A34A-4CFB-903A-D84FAE5BB2BA}" type="datetimeFigureOut">
              <a:rPr lang="it-IT" smtClean="0"/>
              <a:t>04/06/2020</a:t>
            </a:fld>
            <a:endParaRPr lang="it-IT"/>
          </a:p>
        </p:txBody>
      </p:sp>
      <p:sp>
        <p:nvSpPr>
          <p:cNvPr id="5" name="Segnaposto piè di pagina 4">
            <a:extLst>
              <a:ext uri="{FF2B5EF4-FFF2-40B4-BE49-F238E27FC236}">
                <a16:creationId xmlns:a16="http://schemas.microsoft.com/office/drawing/2014/main" id="{6D613695-C772-47CB-9588-46E361309C0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3B8057D-5CD2-4E12-B91D-0427EC0BEED0}"/>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303222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D0087-5264-4A37-B707-0A991690BCB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253BFC4-9B3F-4605-8432-49827FC144F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61B944-6BAE-4873-AAAB-8F9816DA5186}"/>
              </a:ext>
            </a:extLst>
          </p:cNvPr>
          <p:cNvSpPr>
            <a:spLocks noGrp="1"/>
          </p:cNvSpPr>
          <p:nvPr>
            <p:ph type="dt" sz="half" idx="10"/>
          </p:nvPr>
        </p:nvSpPr>
        <p:spPr/>
        <p:txBody>
          <a:bodyPr/>
          <a:lstStyle/>
          <a:p>
            <a:fld id="{2B05A8BF-A34A-4CFB-903A-D84FAE5BB2BA}" type="datetimeFigureOut">
              <a:rPr lang="it-IT" smtClean="0"/>
              <a:t>04/06/2020</a:t>
            </a:fld>
            <a:endParaRPr lang="it-IT"/>
          </a:p>
        </p:txBody>
      </p:sp>
      <p:sp>
        <p:nvSpPr>
          <p:cNvPr id="5" name="Segnaposto piè di pagina 4">
            <a:extLst>
              <a:ext uri="{FF2B5EF4-FFF2-40B4-BE49-F238E27FC236}">
                <a16:creationId xmlns:a16="http://schemas.microsoft.com/office/drawing/2014/main" id="{B3BF562E-5FE8-4D8C-90F5-FB708AB62E7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8BA3739-BFCC-4424-8EBD-1E9C90654343}"/>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1618232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D36CDC-FAFD-429A-BDA1-F64094ABF5D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2B447B9-1E7B-47B7-A273-545F13FA2C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840CE0A-E3F0-42C5-9F00-7C4B1C12ABCA}"/>
              </a:ext>
            </a:extLst>
          </p:cNvPr>
          <p:cNvSpPr>
            <a:spLocks noGrp="1"/>
          </p:cNvSpPr>
          <p:nvPr>
            <p:ph type="dt" sz="half" idx="10"/>
          </p:nvPr>
        </p:nvSpPr>
        <p:spPr/>
        <p:txBody>
          <a:bodyPr/>
          <a:lstStyle/>
          <a:p>
            <a:fld id="{2B05A8BF-A34A-4CFB-903A-D84FAE5BB2BA}" type="datetimeFigureOut">
              <a:rPr lang="it-IT" smtClean="0"/>
              <a:t>04/06/2020</a:t>
            </a:fld>
            <a:endParaRPr lang="it-IT"/>
          </a:p>
        </p:txBody>
      </p:sp>
      <p:sp>
        <p:nvSpPr>
          <p:cNvPr id="5" name="Segnaposto piè di pagina 4">
            <a:extLst>
              <a:ext uri="{FF2B5EF4-FFF2-40B4-BE49-F238E27FC236}">
                <a16:creationId xmlns:a16="http://schemas.microsoft.com/office/drawing/2014/main" id="{8BAD8B49-25CD-4B31-A92B-09F2417359F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B94A62F-CE7B-4835-B163-52E8DF5DE037}"/>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200829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D77BBA-194A-491B-B15C-CE782A59EAB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B2B86DE-015C-4F9A-9959-3E2F961B925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F7696CB-151C-45F7-8DA9-776428F3383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0A9B75E-36F7-4275-B5BF-798AF245D5F8}"/>
              </a:ext>
            </a:extLst>
          </p:cNvPr>
          <p:cNvSpPr>
            <a:spLocks noGrp="1"/>
          </p:cNvSpPr>
          <p:nvPr>
            <p:ph type="dt" sz="half" idx="10"/>
          </p:nvPr>
        </p:nvSpPr>
        <p:spPr/>
        <p:txBody>
          <a:bodyPr/>
          <a:lstStyle/>
          <a:p>
            <a:fld id="{2B05A8BF-A34A-4CFB-903A-D84FAE5BB2BA}" type="datetimeFigureOut">
              <a:rPr lang="it-IT" smtClean="0"/>
              <a:t>04/06/2020</a:t>
            </a:fld>
            <a:endParaRPr lang="it-IT"/>
          </a:p>
        </p:txBody>
      </p:sp>
      <p:sp>
        <p:nvSpPr>
          <p:cNvPr id="6" name="Segnaposto piè di pagina 5">
            <a:extLst>
              <a:ext uri="{FF2B5EF4-FFF2-40B4-BE49-F238E27FC236}">
                <a16:creationId xmlns:a16="http://schemas.microsoft.com/office/drawing/2014/main" id="{74F9B714-EBAE-4D99-9A8E-8144C3226AF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B3A6D4A-A7FB-47C2-B671-F5C86C893D22}"/>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190068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1F10D8-B3CF-4628-99FE-F92D4F56EC5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F5D986E-A35B-4A04-8820-B691F3991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AC5E968-F367-444D-B84E-40D19FDD7E8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07C3A60-B14B-4BB0-B25A-0ACFAD443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F136236-40DB-474D-837D-50F69280A48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7CDA7CF-27C8-436D-AC09-CA6B3DEB1CCE}"/>
              </a:ext>
            </a:extLst>
          </p:cNvPr>
          <p:cNvSpPr>
            <a:spLocks noGrp="1"/>
          </p:cNvSpPr>
          <p:nvPr>
            <p:ph type="dt" sz="half" idx="10"/>
          </p:nvPr>
        </p:nvSpPr>
        <p:spPr/>
        <p:txBody>
          <a:bodyPr/>
          <a:lstStyle/>
          <a:p>
            <a:fld id="{2B05A8BF-A34A-4CFB-903A-D84FAE5BB2BA}" type="datetimeFigureOut">
              <a:rPr lang="it-IT" smtClean="0"/>
              <a:t>04/06/2020</a:t>
            </a:fld>
            <a:endParaRPr lang="it-IT"/>
          </a:p>
        </p:txBody>
      </p:sp>
      <p:sp>
        <p:nvSpPr>
          <p:cNvPr id="8" name="Segnaposto piè di pagina 7">
            <a:extLst>
              <a:ext uri="{FF2B5EF4-FFF2-40B4-BE49-F238E27FC236}">
                <a16:creationId xmlns:a16="http://schemas.microsoft.com/office/drawing/2014/main" id="{B32FAC28-3E78-4C1D-BE84-000407C19D8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F28A078-9ABE-49EA-8AE7-2F37F46785B4}"/>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1842887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919E29-3844-47A6-A0B2-EBF5FB4E551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1DBD1C0-05F6-4ADE-B671-8AC1EBCC77C1}"/>
              </a:ext>
            </a:extLst>
          </p:cNvPr>
          <p:cNvSpPr>
            <a:spLocks noGrp="1"/>
          </p:cNvSpPr>
          <p:nvPr>
            <p:ph type="dt" sz="half" idx="10"/>
          </p:nvPr>
        </p:nvSpPr>
        <p:spPr/>
        <p:txBody>
          <a:bodyPr/>
          <a:lstStyle/>
          <a:p>
            <a:fld id="{2B05A8BF-A34A-4CFB-903A-D84FAE5BB2BA}" type="datetimeFigureOut">
              <a:rPr lang="it-IT" smtClean="0"/>
              <a:t>04/06/2020</a:t>
            </a:fld>
            <a:endParaRPr lang="it-IT"/>
          </a:p>
        </p:txBody>
      </p:sp>
      <p:sp>
        <p:nvSpPr>
          <p:cNvPr id="4" name="Segnaposto piè di pagina 3">
            <a:extLst>
              <a:ext uri="{FF2B5EF4-FFF2-40B4-BE49-F238E27FC236}">
                <a16:creationId xmlns:a16="http://schemas.microsoft.com/office/drawing/2014/main" id="{1DBDD89E-170B-4FA5-A64E-68F4A3ABC15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C54027F-B2A3-4E6E-BF86-D401543030F3}"/>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56363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C03413C-C9B7-4B70-AABC-303CB89434D3}"/>
              </a:ext>
            </a:extLst>
          </p:cNvPr>
          <p:cNvSpPr>
            <a:spLocks noGrp="1"/>
          </p:cNvSpPr>
          <p:nvPr>
            <p:ph type="dt" sz="half" idx="10"/>
          </p:nvPr>
        </p:nvSpPr>
        <p:spPr/>
        <p:txBody>
          <a:bodyPr/>
          <a:lstStyle/>
          <a:p>
            <a:fld id="{2B05A8BF-A34A-4CFB-903A-D84FAE5BB2BA}" type="datetimeFigureOut">
              <a:rPr lang="it-IT" smtClean="0"/>
              <a:t>04/06/2020</a:t>
            </a:fld>
            <a:endParaRPr lang="it-IT"/>
          </a:p>
        </p:txBody>
      </p:sp>
      <p:sp>
        <p:nvSpPr>
          <p:cNvPr id="3" name="Segnaposto piè di pagina 2">
            <a:extLst>
              <a:ext uri="{FF2B5EF4-FFF2-40B4-BE49-F238E27FC236}">
                <a16:creationId xmlns:a16="http://schemas.microsoft.com/office/drawing/2014/main" id="{6ECB2E35-9967-4E3A-9903-B0D6090A188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EE2657E-BACA-4A39-B1EC-688D2E9802FD}"/>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290582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23BB03-07A2-412F-BCBB-1B24368D5B5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47B224E-3692-43FA-8FC3-C04BF234DD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BACC068-94E4-4DA7-B49C-567565EB5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9B5EAA6-D2FE-43D4-951A-1BB89D0F84E1}"/>
              </a:ext>
            </a:extLst>
          </p:cNvPr>
          <p:cNvSpPr>
            <a:spLocks noGrp="1"/>
          </p:cNvSpPr>
          <p:nvPr>
            <p:ph type="dt" sz="half" idx="10"/>
          </p:nvPr>
        </p:nvSpPr>
        <p:spPr/>
        <p:txBody>
          <a:bodyPr/>
          <a:lstStyle/>
          <a:p>
            <a:fld id="{2B05A8BF-A34A-4CFB-903A-D84FAE5BB2BA}" type="datetimeFigureOut">
              <a:rPr lang="it-IT" smtClean="0"/>
              <a:t>04/06/2020</a:t>
            </a:fld>
            <a:endParaRPr lang="it-IT"/>
          </a:p>
        </p:txBody>
      </p:sp>
      <p:sp>
        <p:nvSpPr>
          <p:cNvPr id="6" name="Segnaposto piè di pagina 5">
            <a:extLst>
              <a:ext uri="{FF2B5EF4-FFF2-40B4-BE49-F238E27FC236}">
                <a16:creationId xmlns:a16="http://schemas.microsoft.com/office/drawing/2014/main" id="{E72537B9-D3BD-4292-9E54-1D652B49B2D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EA145E4-1818-4383-9E75-EEEF9443E98B}"/>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1194152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08EB8F-A228-492B-8997-767FB26B451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9CD8307-88F9-4F87-9164-90787E892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A603554-039F-44F0-AAF4-96DF14AB7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B62A07F-148E-454D-98BD-3193868F8BCB}"/>
              </a:ext>
            </a:extLst>
          </p:cNvPr>
          <p:cNvSpPr>
            <a:spLocks noGrp="1"/>
          </p:cNvSpPr>
          <p:nvPr>
            <p:ph type="dt" sz="half" idx="10"/>
          </p:nvPr>
        </p:nvSpPr>
        <p:spPr/>
        <p:txBody>
          <a:bodyPr/>
          <a:lstStyle/>
          <a:p>
            <a:fld id="{2B05A8BF-A34A-4CFB-903A-D84FAE5BB2BA}" type="datetimeFigureOut">
              <a:rPr lang="it-IT" smtClean="0"/>
              <a:t>04/06/2020</a:t>
            </a:fld>
            <a:endParaRPr lang="it-IT"/>
          </a:p>
        </p:txBody>
      </p:sp>
      <p:sp>
        <p:nvSpPr>
          <p:cNvPr id="6" name="Segnaposto piè di pagina 5">
            <a:extLst>
              <a:ext uri="{FF2B5EF4-FFF2-40B4-BE49-F238E27FC236}">
                <a16:creationId xmlns:a16="http://schemas.microsoft.com/office/drawing/2014/main" id="{0F1EA37C-8C58-4560-A47E-678A1CD36C6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F4E54FC-82CA-4E5C-BFF4-248895C8CDB1}"/>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36834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C95F78B-A954-4A71-B21F-7A40E2E98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F2E6953-4F74-4121-A2A8-02515037C4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2EFD258-86A3-489D-87F4-AB076E609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5A8BF-A34A-4CFB-903A-D84FAE5BB2BA}" type="datetimeFigureOut">
              <a:rPr lang="it-IT" smtClean="0"/>
              <a:t>04/06/2020</a:t>
            </a:fld>
            <a:endParaRPr lang="it-IT"/>
          </a:p>
        </p:txBody>
      </p:sp>
      <p:sp>
        <p:nvSpPr>
          <p:cNvPr id="5" name="Segnaposto piè di pagina 4">
            <a:extLst>
              <a:ext uri="{FF2B5EF4-FFF2-40B4-BE49-F238E27FC236}">
                <a16:creationId xmlns:a16="http://schemas.microsoft.com/office/drawing/2014/main" id="{838D3062-94AA-48A1-A0A9-2A3870A30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E71F687-D55D-4168-9D57-691259B0F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F5D80-652C-44AD-8C00-80F99D17CE6C}" type="slidenum">
              <a:rPr lang="it-IT" smtClean="0"/>
              <a:t>‹N›</a:t>
            </a:fld>
            <a:endParaRPr lang="it-IT"/>
          </a:p>
        </p:txBody>
      </p:sp>
    </p:spTree>
    <p:extLst>
      <p:ext uri="{BB962C8B-B14F-4D97-AF65-F5344CB8AC3E}">
        <p14:creationId xmlns:p14="http://schemas.microsoft.com/office/powerpoint/2010/main" val="33824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242A6ED5-F7B2-42ED-8551-9AB3893CBFB9}"/>
              </a:ext>
            </a:extLst>
          </p:cNvPr>
          <p:cNvSpPr/>
          <p:nvPr/>
        </p:nvSpPr>
        <p:spPr>
          <a:xfrm>
            <a:off x="218661" y="4200938"/>
            <a:ext cx="11754678" cy="24582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8A124D30-0C07-4708-9BC2-AC323E0E106D}"/>
              </a:ext>
            </a:extLst>
          </p:cNvPr>
          <p:cNvSpPr txBox="1"/>
          <p:nvPr/>
        </p:nvSpPr>
        <p:spPr>
          <a:xfrm>
            <a:off x="218661" y="947343"/>
            <a:ext cx="11754678" cy="2215991"/>
          </a:xfrm>
          <a:prstGeom prst="rect">
            <a:avLst/>
          </a:prstGeom>
          <a:noFill/>
        </p:spPr>
        <p:txBody>
          <a:bodyPr wrap="square" rtlCol="0" anchor="b" anchorCtr="0">
            <a:spAutoFit/>
          </a:bodyPr>
          <a:lstStyle/>
          <a:p>
            <a:r>
              <a:rPr lang="it-IT" sz="13800" b="1" dirty="0">
                <a:solidFill>
                  <a:srgbClr val="FFC000"/>
                </a:solidFill>
                <a:latin typeface="Franklin Gothic Demi" panose="020B0703020102020204" pitchFamily="34" charset="0"/>
                <a:ea typeface="Microsoft YaHei" panose="020B0503020204020204" pitchFamily="34" charset="-122"/>
              </a:rPr>
              <a:t>GEO</a:t>
            </a:r>
            <a:r>
              <a:rPr lang="it-IT" sz="12500" b="1" baseline="30000" dirty="0">
                <a:solidFill>
                  <a:schemeClr val="tx1">
                    <a:lumMod val="75000"/>
                    <a:lumOff val="25000"/>
                  </a:schemeClr>
                </a:solidFill>
                <a:latin typeface="Franklin Gothic Demi" panose="020B0703020102020204" pitchFamily="34" charset="0"/>
                <a:ea typeface="Microsoft YaHei" panose="020B0503020204020204" pitchFamily="34" charset="-122"/>
              </a:rPr>
              <a:t>X</a:t>
            </a:r>
          </a:p>
        </p:txBody>
      </p:sp>
      <p:sp>
        <p:nvSpPr>
          <p:cNvPr id="10" name="CasellaDiTesto 9">
            <a:extLst>
              <a:ext uri="{FF2B5EF4-FFF2-40B4-BE49-F238E27FC236}">
                <a16:creationId xmlns:a16="http://schemas.microsoft.com/office/drawing/2014/main" id="{3677E423-1926-4D37-835D-6453158A77E5}"/>
              </a:ext>
            </a:extLst>
          </p:cNvPr>
          <p:cNvSpPr txBox="1"/>
          <p:nvPr/>
        </p:nvSpPr>
        <p:spPr>
          <a:xfrm>
            <a:off x="218661" y="2901724"/>
            <a:ext cx="11754678" cy="461665"/>
          </a:xfrm>
          <a:prstGeom prst="rect">
            <a:avLst/>
          </a:prstGeom>
          <a:noFill/>
        </p:spPr>
        <p:txBody>
          <a:bodyPr wrap="square" rtlCol="0">
            <a:spAutoFit/>
          </a:bodyPr>
          <a:lstStyle/>
          <a:p>
            <a:r>
              <a:rPr lang="it-IT" sz="2400" dirty="0">
                <a:solidFill>
                  <a:schemeClr val="tx1">
                    <a:lumMod val="75000"/>
                    <a:lumOff val="25000"/>
                  </a:schemeClr>
                </a:solidFill>
                <a:latin typeface="Franklin Gothic Demi" panose="020B0703020102020204" pitchFamily="34" charset="0"/>
              </a:rPr>
              <a:t>UNA</a:t>
            </a:r>
            <a:r>
              <a:rPr lang="it-IT" sz="2400" dirty="0">
                <a:latin typeface="Franklin Gothic Demi" panose="020B0703020102020204" pitchFamily="34" charset="0"/>
              </a:rPr>
              <a:t> </a:t>
            </a:r>
            <a:r>
              <a:rPr lang="it-IT" sz="2400" dirty="0">
                <a:solidFill>
                  <a:srgbClr val="FFC000"/>
                </a:solidFill>
                <a:latin typeface="Franklin Gothic Demi" panose="020B0703020102020204" pitchFamily="34" charset="0"/>
              </a:rPr>
              <a:t>STRADA</a:t>
            </a:r>
            <a:r>
              <a:rPr lang="it-IT" sz="2400" dirty="0">
                <a:latin typeface="Franklin Gothic Demi" panose="020B0703020102020204" pitchFamily="34" charset="0"/>
              </a:rPr>
              <a:t> </a:t>
            </a:r>
            <a:r>
              <a:rPr lang="it-IT" sz="2400" dirty="0">
                <a:solidFill>
                  <a:schemeClr val="tx1">
                    <a:lumMod val="75000"/>
                    <a:lumOff val="25000"/>
                  </a:schemeClr>
                </a:solidFill>
                <a:latin typeface="Franklin Gothic Demi" panose="020B0703020102020204" pitchFamily="34" charset="0"/>
              </a:rPr>
              <a:t>VERSO IL</a:t>
            </a:r>
            <a:r>
              <a:rPr lang="it-IT" sz="2400" dirty="0">
                <a:latin typeface="Franklin Gothic Demi" panose="020B0703020102020204" pitchFamily="34" charset="0"/>
              </a:rPr>
              <a:t> </a:t>
            </a:r>
            <a:r>
              <a:rPr lang="it-IT" sz="2400" dirty="0">
                <a:solidFill>
                  <a:schemeClr val="accent1"/>
                </a:solidFill>
                <a:latin typeface="Franklin Gothic Demi" panose="020B0703020102020204" pitchFamily="34" charset="0"/>
              </a:rPr>
              <a:t>FUTURO</a:t>
            </a:r>
          </a:p>
        </p:txBody>
      </p:sp>
      <p:sp>
        <p:nvSpPr>
          <p:cNvPr id="11" name="Rettangolo 10">
            <a:extLst>
              <a:ext uri="{FF2B5EF4-FFF2-40B4-BE49-F238E27FC236}">
                <a16:creationId xmlns:a16="http://schemas.microsoft.com/office/drawing/2014/main" id="{02ED9E1C-76E3-493A-8580-00188489D00D}"/>
              </a:ext>
            </a:extLst>
          </p:cNvPr>
          <p:cNvSpPr/>
          <p:nvPr/>
        </p:nvSpPr>
        <p:spPr>
          <a:xfrm>
            <a:off x="218661" y="197415"/>
            <a:ext cx="11754678" cy="2149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2" name="Rettangolo 11">
            <a:extLst>
              <a:ext uri="{FF2B5EF4-FFF2-40B4-BE49-F238E27FC236}">
                <a16:creationId xmlns:a16="http://schemas.microsoft.com/office/drawing/2014/main" id="{B61EEF1D-267E-45D9-AA8A-314972B34B9A}"/>
              </a:ext>
            </a:extLst>
          </p:cNvPr>
          <p:cNvSpPr/>
          <p:nvPr/>
        </p:nvSpPr>
        <p:spPr>
          <a:xfrm>
            <a:off x="218661" y="197414"/>
            <a:ext cx="4208195" cy="21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60357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4618382" cy="107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218660" y="172279"/>
            <a:ext cx="4618383"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POSSIBILI EVOLUZIONI</a:t>
            </a:r>
          </a:p>
        </p:txBody>
      </p:sp>
      <p:sp>
        <p:nvSpPr>
          <p:cNvPr id="5" name="CasellaDiTesto 4">
            <a:extLst>
              <a:ext uri="{FF2B5EF4-FFF2-40B4-BE49-F238E27FC236}">
                <a16:creationId xmlns:a16="http://schemas.microsoft.com/office/drawing/2014/main" id="{0D02214C-A1DB-404F-940A-202FB5A0E198}"/>
              </a:ext>
            </a:extLst>
          </p:cNvPr>
          <p:cNvSpPr txBox="1"/>
          <p:nvPr/>
        </p:nvSpPr>
        <p:spPr>
          <a:xfrm>
            <a:off x="1252404" y="2613392"/>
            <a:ext cx="9687191" cy="1631216"/>
          </a:xfrm>
          <a:prstGeom prst="rect">
            <a:avLst/>
          </a:prstGeom>
          <a:noFill/>
        </p:spPr>
        <p:txBody>
          <a:bodyPr wrap="square" rtlCol="0">
            <a:spAutoFit/>
          </a:bodyPr>
          <a:lstStyle/>
          <a:p>
            <a:pPr marL="285750" indent="-285750">
              <a:buFont typeface="Wingdings" panose="05000000000000000000" pitchFamily="2" charset="2"/>
              <a:buChar char="§"/>
            </a:pPr>
            <a:r>
              <a:rPr lang="it-IT" sz="2000" dirty="0">
                <a:latin typeface="Franklin Gothic Book" panose="020B0503020102020204" pitchFamily="34" charset="0"/>
              </a:rPr>
              <a:t>Update della API relativa ai video correlati con maggiori informazioni connesse ad essi.</a:t>
            </a:r>
          </a:p>
          <a:p>
            <a:endParaRPr lang="it-IT" sz="2000" dirty="0">
              <a:latin typeface="Franklin Gothic Book" panose="020B0503020102020204" pitchFamily="34" charset="0"/>
            </a:endParaRPr>
          </a:p>
          <a:p>
            <a:pPr marL="285750" indent="-285750">
              <a:buFont typeface="Wingdings" panose="05000000000000000000" pitchFamily="2" charset="2"/>
              <a:buChar char="§"/>
            </a:pPr>
            <a:r>
              <a:rPr lang="it-IT" sz="2000" dirty="0">
                <a:latin typeface="Franklin Gothic Book" panose="020B0503020102020204" pitchFamily="34" charset="0"/>
              </a:rPr>
              <a:t>Aggiunta di ulteriori criteri di ricerca riguardo le valutazioni. </a:t>
            </a:r>
            <a:br>
              <a:rPr lang="it-IT" sz="2000" dirty="0">
                <a:latin typeface="Franklin Gothic Book" panose="020B0503020102020204" pitchFamily="34" charset="0"/>
              </a:rPr>
            </a:br>
            <a:r>
              <a:rPr lang="it-IT" sz="2000" dirty="0">
                <a:latin typeface="Franklin Gothic Book" panose="020B0503020102020204" pitchFamily="34" charset="0"/>
              </a:rPr>
              <a:t>Es. Voti di determinati utenti, Talk valutati da un utente, etc.</a:t>
            </a:r>
          </a:p>
        </p:txBody>
      </p:sp>
      <p:sp>
        <p:nvSpPr>
          <p:cNvPr id="4" name="Cerchio vuoto 3">
            <a:extLst>
              <a:ext uri="{FF2B5EF4-FFF2-40B4-BE49-F238E27FC236}">
                <a16:creationId xmlns:a16="http://schemas.microsoft.com/office/drawing/2014/main" id="{F3EB877D-970F-4B27-A602-33268FCA4767}"/>
              </a:ext>
            </a:extLst>
          </p:cNvPr>
          <p:cNvSpPr/>
          <p:nvPr/>
        </p:nvSpPr>
        <p:spPr>
          <a:xfrm>
            <a:off x="11204713" y="41125"/>
            <a:ext cx="768626" cy="782190"/>
          </a:xfrm>
          <a:prstGeom prst="donut">
            <a:avLst>
              <a:gd name="adj" fmla="val 142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Tree>
    <p:extLst>
      <p:ext uri="{BB962C8B-B14F-4D97-AF65-F5344CB8AC3E}">
        <p14:creationId xmlns:p14="http://schemas.microsoft.com/office/powerpoint/2010/main" val="179619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6301409" cy="107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o di addizione 1">
            <a:extLst>
              <a:ext uri="{FF2B5EF4-FFF2-40B4-BE49-F238E27FC236}">
                <a16:creationId xmlns:a16="http://schemas.microsoft.com/office/drawing/2014/main" id="{FC479290-017A-46B7-9DF5-0A3A36E7E0FE}"/>
              </a:ext>
            </a:extLst>
          </p:cNvPr>
          <p:cNvSpPr/>
          <p:nvPr/>
        </p:nvSpPr>
        <p:spPr>
          <a:xfrm>
            <a:off x="11084783" y="20388"/>
            <a:ext cx="888556" cy="888556"/>
          </a:xfrm>
          <a:prstGeom prst="mathPlus">
            <a:avLst>
              <a:gd name="adj1" fmla="val 181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1265267" y="172278"/>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LAMBDA NEXT</a:t>
            </a:r>
          </a:p>
        </p:txBody>
      </p:sp>
      <p:sp>
        <p:nvSpPr>
          <p:cNvPr id="4" name="CasellaDiTesto 3">
            <a:extLst>
              <a:ext uri="{FF2B5EF4-FFF2-40B4-BE49-F238E27FC236}">
                <a16:creationId xmlns:a16="http://schemas.microsoft.com/office/drawing/2014/main" id="{D3DC8EF8-AD09-4450-895D-DF0F16E53E4B}"/>
              </a:ext>
            </a:extLst>
          </p:cNvPr>
          <p:cNvSpPr txBox="1"/>
          <p:nvPr/>
        </p:nvSpPr>
        <p:spPr>
          <a:xfrm>
            <a:off x="1870802" y="1129485"/>
            <a:ext cx="2997126" cy="400110"/>
          </a:xfrm>
          <a:prstGeom prst="rect">
            <a:avLst/>
          </a:prstGeom>
          <a:noFill/>
        </p:spPr>
        <p:txBody>
          <a:bodyPr wrap="square" rtlCol="0">
            <a:spAutoFit/>
          </a:bodyPr>
          <a:lstStyle/>
          <a:p>
            <a:pPr algn="ctr"/>
            <a:r>
              <a:rPr lang="it-IT" sz="2000" dirty="0" err="1">
                <a:solidFill>
                  <a:srgbClr val="404040"/>
                </a:solidFill>
                <a:latin typeface="Franklin Gothic Demi" panose="020B0703020102020204" pitchFamily="34" charset="0"/>
              </a:rPr>
              <a:t>WATCH_NEXT_Handler</a:t>
            </a:r>
            <a:endParaRPr lang="it-IT" sz="2000" dirty="0">
              <a:solidFill>
                <a:srgbClr val="404040"/>
              </a:solidFill>
              <a:latin typeface="Franklin Gothic Demi" panose="020B0703020102020204" pitchFamily="34" charset="0"/>
            </a:endParaRPr>
          </a:p>
        </p:txBody>
      </p:sp>
      <p:sp>
        <p:nvSpPr>
          <p:cNvPr id="9" name="CasellaDiTesto 8">
            <a:extLst>
              <a:ext uri="{FF2B5EF4-FFF2-40B4-BE49-F238E27FC236}">
                <a16:creationId xmlns:a16="http://schemas.microsoft.com/office/drawing/2014/main" id="{DCE61888-07E9-4EA3-9B3B-24F4166A9948}"/>
              </a:ext>
            </a:extLst>
          </p:cNvPr>
          <p:cNvSpPr txBox="1"/>
          <p:nvPr/>
        </p:nvSpPr>
        <p:spPr>
          <a:xfrm>
            <a:off x="642730" y="1724831"/>
            <a:ext cx="5453270" cy="4616648"/>
          </a:xfrm>
          <a:prstGeom prst="rect">
            <a:avLst/>
          </a:prstGeom>
          <a:noFill/>
          <a:ln w="57150">
            <a:solidFill>
              <a:schemeClr val="accent2">
                <a:lumMod val="75000"/>
              </a:schemeClr>
            </a:solidFill>
            <a:prstDash val="dash"/>
          </a:ln>
        </p:spPr>
        <p:txBody>
          <a:bodyPr wrap="square" rtlCol="0">
            <a:spAutoFit/>
          </a:bodyPr>
          <a:lstStyle/>
          <a:p>
            <a:r>
              <a:rPr lang="en-US" sz="1400" dirty="0">
                <a:latin typeface="Consolas" panose="020B0609020204030204" pitchFamily="49" charset="0"/>
              </a:rPr>
              <a:t>const talk = require('./Talk');</a:t>
            </a:r>
          </a:p>
          <a:p>
            <a:r>
              <a:rPr lang="en-US" sz="1400" dirty="0">
                <a:latin typeface="Consolas" panose="020B0609020204030204" pitchFamily="49" charset="0"/>
              </a:rPr>
              <a:t>const </a:t>
            </a:r>
            <a:r>
              <a:rPr lang="en-US" sz="1400" dirty="0" err="1">
                <a:latin typeface="Consolas" panose="020B0609020204030204" pitchFamily="49" charset="0"/>
              </a:rPr>
              <a:t>talk_ref</a:t>
            </a:r>
            <a:r>
              <a:rPr lang="en-US" sz="1400" dirty="0">
                <a:latin typeface="Consolas" panose="020B0609020204030204" pitchFamily="49" charset="0"/>
              </a:rPr>
              <a:t> = require('./Talk’);</a:t>
            </a:r>
          </a:p>
          <a:p>
            <a:r>
              <a:rPr lang="en-US" sz="1400" dirty="0">
                <a:latin typeface="Consolas" panose="020B0609020204030204" pitchFamily="49" charset="0"/>
              </a:rPr>
              <a:t>.</a:t>
            </a:r>
          </a:p>
          <a:p>
            <a:r>
              <a:rPr lang="en-US" sz="1400" dirty="0">
                <a:latin typeface="Consolas" panose="020B0609020204030204" pitchFamily="49" charset="0"/>
              </a:rPr>
              <a:t>.</a:t>
            </a:r>
          </a:p>
          <a:p>
            <a:r>
              <a:rPr lang="it-IT" sz="1400" dirty="0">
                <a:latin typeface="Consolas" panose="020B0609020204030204" pitchFamily="49" charset="0"/>
              </a:rPr>
              <a:t>.</a:t>
            </a:r>
          </a:p>
          <a:p>
            <a:r>
              <a:rPr lang="it-IT" sz="1400" dirty="0">
                <a:latin typeface="Consolas" panose="020B0609020204030204" pitchFamily="49" charset="0"/>
              </a:rPr>
              <a:t>connect_to_db().</a:t>
            </a:r>
            <a:r>
              <a:rPr lang="it-IT" sz="1400" dirty="0" err="1">
                <a:latin typeface="Consolas" panose="020B0609020204030204" pitchFamily="49" charset="0"/>
              </a:rPr>
              <a:t>then</a:t>
            </a:r>
            <a:r>
              <a:rPr lang="it-IT" sz="1400" dirty="0">
                <a:latin typeface="Consolas" panose="020B0609020204030204" pitchFamily="49" charset="0"/>
              </a:rPr>
              <a:t>(() =&gt; {</a:t>
            </a:r>
          </a:p>
          <a:p>
            <a:r>
              <a:rPr lang="it-IT" sz="1400" dirty="0">
                <a:latin typeface="Consolas" panose="020B0609020204030204" pitchFamily="49" charset="0"/>
              </a:rPr>
              <a:t>        console.log('=&gt; </a:t>
            </a:r>
            <a:r>
              <a:rPr lang="it-IT" sz="1400" dirty="0" err="1">
                <a:latin typeface="Consolas" panose="020B0609020204030204" pitchFamily="49" charset="0"/>
              </a:rPr>
              <a:t>get_all</a:t>
            </a:r>
            <a:r>
              <a:rPr lang="it-IT" sz="1400" dirty="0">
                <a:latin typeface="Consolas" panose="020B0609020204030204" pitchFamily="49" charset="0"/>
              </a:rPr>
              <a:t> </a:t>
            </a:r>
            <a:r>
              <a:rPr lang="it-IT" sz="1400" dirty="0" err="1">
                <a:latin typeface="Consolas" panose="020B0609020204030204" pitchFamily="49" charset="0"/>
              </a:rPr>
              <a:t>idx</a:t>
            </a:r>
            <a:r>
              <a:rPr lang="it-IT" sz="1400" dirty="0">
                <a:latin typeface="Consolas" panose="020B0609020204030204" pitchFamily="49" charset="0"/>
              </a:rPr>
              <a:t> of </a:t>
            </a:r>
            <a:r>
              <a:rPr lang="it-IT" sz="1400" dirty="0" err="1">
                <a:latin typeface="Consolas" panose="020B0609020204030204" pitchFamily="49" charset="0"/>
              </a:rPr>
              <a:t>next</a:t>
            </a:r>
            <a:r>
              <a:rPr lang="it-IT" sz="1400" dirty="0">
                <a:latin typeface="Consolas" panose="020B0609020204030204" pitchFamily="49" charset="0"/>
              </a:rPr>
              <a:t> talks');</a:t>
            </a:r>
          </a:p>
          <a:p>
            <a:r>
              <a:rPr lang="it-IT" sz="1400" dirty="0">
                <a:latin typeface="Consolas" panose="020B0609020204030204" pitchFamily="49" charset="0"/>
              </a:rPr>
              <a:t>        </a:t>
            </a:r>
            <a:r>
              <a:rPr lang="it-IT" sz="1400" dirty="0" err="1">
                <a:latin typeface="Consolas" panose="020B0609020204030204" pitchFamily="49" charset="0"/>
              </a:rPr>
              <a:t>talk.findOne</a:t>
            </a:r>
            <a:r>
              <a:rPr lang="it-IT" sz="1400" dirty="0">
                <a:latin typeface="Consolas" panose="020B0609020204030204" pitchFamily="49" charset="0"/>
              </a:rPr>
              <a:t>({_</a:t>
            </a:r>
            <a:r>
              <a:rPr lang="it-IT" sz="1400" dirty="0" err="1">
                <a:latin typeface="Consolas" panose="020B0609020204030204" pitchFamily="49" charset="0"/>
              </a:rPr>
              <a:t>id:body.id</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then</a:t>
            </a:r>
            <a:r>
              <a:rPr lang="it-IT" sz="1400" dirty="0">
                <a:latin typeface="Consolas" panose="020B0609020204030204" pitchFamily="49" charset="0"/>
              </a:rPr>
              <a:t>(</a:t>
            </a:r>
            <a:r>
              <a:rPr lang="it-IT" sz="1400" dirty="0" err="1">
                <a:latin typeface="Consolas" panose="020B0609020204030204" pitchFamily="49" charset="0"/>
              </a:rPr>
              <a:t>talk_find</a:t>
            </a:r>
            <a:r>
              <a:rPr lang="it-IT" sz="1400" dirty="0">
                <a:latin typeface="Consolas" panose="020B0609020204030204" pitchFamily="49" charset="0"/>
              </a:rPr>
              <a:t> =&gt; </a:t>
            </a:r>
          </a:p>
          <a:p>
            <a:r>
              <a:rPr lang="it-IT" sz="1400" dirty="0">
                <a:latin typeface="Consolas" panose="020B0609020204030204" pitchFamily="49" charset="0"/>
              </a:rPr>
              <a:t>                    </a:t>
            </a:r>
            <a:r>
              <a:rPr lang="it-IT" sz="1400" dirty="0" err="1">
                <a:latin typeface="Consolas" panose="020B0609020204030204" pitchFamily="49" charset="0"/>
              </a:rPr>
              <a:t>talk_ref.find</a:t>
            </a:r>
            <a:r>
              <a:rPr lang="it-IT" sz="1400" dirty="0">
                <a:latin typeface="Consolas" panose="020B0609020204030204" pitchFamily="49" charset="0"/>
              </a:rPr>
              <a:t>({_</a:t>
            </a:r>
            <a:r>
              <a:rPr lang="it-IT" sz="1400" dirty="0" err="1">
                <a:latin typeface="Consolas" panose="020B0609020204030204" pitchFamily="49" charset="0"/>
              </a:rPr>
              <a:t>id:talk_find.next_idx</a:t>
            </a:r>
            <a:r>
              <a:rPr lang="it-IT" sz="1400" dirty="0">
                <a:latin typeface="Consolas" panose="020B0609020204030204" pitchFamily="49" charset="0"/>
              </a:rPr>
              <a:t>},'</a:t>
            </a:r>
            <a:r>
              <a:rPr lang="it-IT" sz="1400" dirty="0" err="1">
                <a:latin typeface="Consolas" panose="020B0609020204030204" pitchFamily="49" charset="0"/>
              </a:rPr>
              <a:t>title</a:t>
            </a:r>
            <a:r>
              <a:rPr lang="it-IT" sz="1400" dirty="0">
                <a:latin typeface="Consolas" panose="020B0609020204030204" pitchFamily="49" charset="0"/>
              </a:rPr>
              <a:t> </a:t>
            </a:r>
            <a:r>
              <a:rPr lang="it-IT" sz="1400" dirty="0" err="1">
                <a:latin typeface="Consolas" panose="020B0609020204030204" pitchFamily="49" charset="0"/>
              </a:rPr>
              <a:t>main_speaker</a:t>
            </a:r>
            <a:r>
              <a:rPr lang="it-IT" sz="1400" dirty="0">
                <a:latin typeface="Consolas" panose="020B0609020204030204" pitchFamily="49" charset="0"/>
              </a:rPr>
              <a:t> </a:t>
            </a:r>
            <a:r>
              <a:rPr lang="it-IT" sz="1400" dirty="0" err="1">
                <a:latin typeface="Consolas" panose="020B0609020204030204" pitchFamily="49" charset="0"/>
              </a:rPr>
              <a:t>url</a:t>
            </a:r>
            <a:r>
              <a:rPr lang="it-IT" sz="1400" dirty="0">
                <a:latin typeface="Consolas" panose="020B0609020204030204" pitchFamily="49" charset="0"/>
              </a:rPr>
              <a:t> </a:t>
            </a:r>
            <a:r>
              <a:rPr lang="it-IT" sz="1400" dirty="0" err="1">
                <a:latin typeface="Consolas" panose="020B0609020204030204" pitchFamily="49" charset="0"/>
              </a:rPr>
              <a:t>details</a:t>
            </a:r>
            <a:r>
              <a:rPr lang="it-IT" sz="1400" dirty="0">
                <a:latin typeface="Consolas" panose="020B0609020204030204" pitchFamily="49" charset="0"/>
              </a:rPr>
              <a:t>').</a:t>
            </a:r>
            <a:r>
              <a:rPr lang="it-IT" sz="1400" dirty="0" err="1">
                <a:latin typeface="Consolas" panose="020B0609020204030204" pitchFamily="49" charset="0"/>
              </a:rPr>
              <a:t>then</a:t>
            </a:r>
            <a:r>
              <a:rPr lang="it-IT" sz="1400" dirty="0">
                <a:latin typeface="Consolas" panose="020B0609020204030204" pitchFamily="49" charset="0"/>
              </a:rPr>
              <a:t>(</a:t>
            </a:r>
            <a:r>
              <a:rPr lang="it-IT" sz="1400" dirty="0" err="1">
                <a:latin typeface="Consolas" panose="020B0609020204030204" pitchFamily="49" charset="0"/>
              </a:rPr>
              <a:t>talked</a:t>
            </a:r>
            <a:r>
              <a:rPr lang="it-IT" sz="1400" dirty="0">
                <a:latin typeface="Consolas" panose="020B0609020204030204" pitchFamily="49" charset="0"/>
              </a:rPr>
              <a:t> =&gt;</a:t>
            </a:r>
          </a:p>
          <a:p>
            <a:r>
              <a:rPr lang="it-IT" sz="1400" dirty="0">
                <a:latin typeface="Consolas" panose="020B0609020204030204" pitchFamily="49" charset="0"/>
              </a:rPr>
              <a:t>                    {</a:t>
            </a:r>
          </a:p>
          <a:p>
            <a:r>
              <a:rPr lang="it-IT" sz="1400" dirty="0">
                <a:latin typeface="Consolas" panose="020B0609020204030204" pitchFamily="49" charset="0"/>
              </a:rPr>
              <a:t>                    </a:t>
            </a:r>
            <a:r>
              <a:rPr lang="it-IT" sz="1400" dirty="0" err="1">
                <a:latin typeface="Consolas" panose="020B0609020204030204" pitchFamily="49" charset="0"/>
              </a:rPr>
              <a:t>callback</a:t>
            </a:r>
            <a:r>
              <a:rPr lang="it-IT" sz="1400" dirty="0">
                <a:latin typeface="Consolas" panose="020B0609020204030204" pitchFamily="49" charset="0"/>
              </a:rPr>
              <a:t>(</a:t>
            </a:r>
            <a:r>
              <a:rPr lang="it-IT" sz="1400" dirty="0" err="1">
                <a:latin typeface="Consolas" panose="020B0609020204030204" pitchFamily="49" charset="0"/>
              </a:rPr>
              <a:t>null</a:t>
            </a:r>
            <a:r>
              <a:rPr lang="it-IT" sz="1400" dirty="0">
                <a:latin typeface="Consolas" panose="020B0609020204030204" pitchFamily="49" charset="0"/>
              </a:rPr>
              <a:t>, {</a:t>
            </a:r>
          </a:p>
          <a:p>
            <a:r>
              <a:rPr lang="it-IT" sz="1400" dirty="0">
                <a:latin typeface="Consolas" panose="020B0609020204030204" pitchFamily="49" charset="0"/>
              </a:rPr>
              <a:t>                        </a:t>
            </a:r>
            <a:r>
              <a:rPr lang="it-IT" sz="1400" dirty="0" err="1">
                <a:latin typeface="Consolas" panose="020B0609020204030204" pitchFamily="49" charset="0"/>
              </a:rPr>
              <a:t>statusCode</a:t>
            </a:r>
            <a:r>
              <a:rPr lang="it-IT" sz="1400" dirty="0">
                <a:latin typeface="Consolas" panose="020B0609020204030204" pitchFamily="49" charset="0"/>
              </a:rPr>
              <a:t>: 200,</a:t>
            </a:r>
          </a:p>
          <a:p>
            <a:r>
              <a:rPr lang="it-IT" sz="1400" dirty="0">
                <a:latin typeface="Consolas" panose="020B0609020204030204" pitchFamily="49" charset="0"/>
              </a:rPr>
              <a:t>                        body: </a:t>
            </a:r>
            <a:r>
              <a:rPr lang="it-IT" sz="1400" dirty="0" err="1">
                <a:latin typeface="Consolas" panose="020B0609020204030204" pitchFamily="49" charset="0"/>
              </a:rPr>
              <a:t>JSON.stringify</a:t>
            </a:r>
            <a:r>
              <a:rPr lang="it-IT" sz="1400" dirty="0">
                <a:latin typeface="Consolas" panose="020B0609020204030204" pitchFamily="49" charset="0"/>
              </a:rPr>
              <a:t>(</a:t>
            </a:r>
            <a:r>
              <a:rPr lang="it-IT" sz="1400" dirty="0" err="1">
                <a:latin typeface="Consolas" panose="020B0609020204030204" pitchFamily="49" charset="0"/>
              </a:rPr>
              <a:t>talked</a:t>
            </a:r>
            <a:r>
              <a:rPr lang="it-IT" sz="1400" dirty="0">
                <a:latin typeface="Consolas" panose="020B0609020204030204" pitchFamily="49" charset="0"/>
              </a:rPr>
              <a:t>)</a:t>
            </a:r>
          </a:p>
          <a:p>
            <a:r>
              <a:rPr lang="it-IT" sz="1400" dirty="0">
                <a:latin typeface="Consolas" panose="020B0609020204030204" pitchFamily="49" charset="0"/>
              </a:rPr>
              <a:t>                    })</a:t>
            </a:r>
          </a:p>
          <a:p>
            <a:r>
              <a:rPr lang="it-IT" sz="1400" dirty="0">
                <a:latin typeface="Consolas" panose="020B0609020204030204" pitchFamily="49" charset="0"/>
              </a:rPr>
              <a:t>                })</a:t>
            </a:r>
          </a:p>
          <a:p>
            <a:r>
              <a:rPr lang="it-IT" sz="1400" dirty="0">
                <a:latin typeface="Consolas" panose="020B0609020204030204" pitchFamily="49" charset="0"/>
              </a:rPr>
              <a:t>            )</a:t>
            </a:r>
          </a:p>
          <a:p>
            <a:endParaRPr lang="it-IT" sz="1400" dirty="0">
              <a:latin typeface="Consolas" panose="020B0609020204030204" pitchFamily="49" charset="0"/>
            </a:endParaRPr>
          </a:p>
          <a:p>
            <a:endParaRPr lang="it-IT" sz="1400" dirty="0">
              <a:latin typeface="Consolas" panose="020B0609020204030204" pitchFamily="49" charset="0"/>
            </a:endParaRPr>
          </a:p>
        </p:txBody>
      </p:sp>
      <p:sp>
        <p:nvSpPr>
          <p:cNvPr id="10" name="CasellaDiTesto 9">
            <a:extLst>
              <a:ext uri="{FF2B5EF4-FFF2-40B4-BE49-F238E27FC236}">
                <a16:creationId xmlns:a16="http://schemas.microsoft.com/office/drawing/2014/main" id="{6D90FEC6-4C3E-40FA-9CA2-EE76D305F011}"/>
              </a:ext>
            </a:extLst>
          </p:cNvPr>
          <p:cNvSpPr txBox="1"/>
          <p:nvPr/>
        </p:nvSpPr>
        <p:spPr>
          <a:xfrm>
            <a:off x="6520070" y="1724831"/>
            <a:ext cx="5453269" cy="1815882"/>
          </a:xfrm>
          <a:prstGeom prst="rect">
            <a:avLst/>
          </a:prstGeom>
          <a:noFill/>
          <a:ln w="57150">
            <a:solidFill>
              <a:schemeClr val="accent2">
                <a:lumMod val="75000"/>
              </a:schemeClr>
            </a:solidFill>
            <a:prstDash val="dash"/>
          </a:ln>
        </p:spPr>
        <p:txBody>
          <a:bodyPr wrap="square" rtlCol="0">
            <a:spAutoFit/>
          </a:bodyPr>
          <a:lstStyle/>
          <a:p>
            <a:r>
              <a:rPr lang="it-IT" sz="1400" dirty="0">
                <a:latin typeface="Consolas" panose="020B0609020204030204" pitchFamily="49" charset="0"/>
              </a:rPr>
              <a:t>const </a:t>
            </a:r>
            <a:r>
              <a:rPr lang="it-IT" sz="1400" dirty="0" err="1">
                <a:latin typeface="Consolas" panose="020B0609020204030204" pitchFamily="49" charset="0"/>
              </a:rPr>
              <a:t>talk_schema</a:t>
            </a:r>
            <a:r>
              <a:rPr lang="it-IT" sz="1400" dirty="0">
                <a:latin typeface="Consolas" panose="020B0609020204030204" pitchFamily="49" charset="0"/>
              </a:rPr>
              <a:t> = new Schema({</a:t>
            </a:r>
          </a:p>
          <a:p>
            <a:r>
              <a:rPr lang="it-IT" sz="1400" dirty="0">
                <a:latin typeface="Consolas" panose="020B0609020204030204" pitchFamily="49" charset="0"/>
              </a:rPr>
              <a:t>    _id: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title</a:t>
            </a:r>
            <a:r>
              <a:rPr lang="it-IT" sz="1400" dirty="0">
                <a:latin typeface="Consolas" panose="020B0609020204030204" pitchFamily="49" charset="0"/>
              </a:rPr>
              <a:t>: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url: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details:String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main_speaker</a:t>
            </a:r>
            <a:r>
              <a:rPr lang="it-IT" sz="1400" dirty="0">
                <a:latin typeface="Consolas" panose="020B0609020204030204" pitchFamily="49" charset="0"/>
              </a:rPr>
              <a:t>: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next_idx</a:t>
            </a:r>
            <a:r>
              <a:rPr lang="it-IT" sz="1400" dirty="0">
                <a:latin typeface="Consolas" panose="020B0609020204030204" pitchFamily="49" charset="0"/>
              </a:rPr>
              <a:t>: ['</a:t>
            </a:r>
            <a:r>
              <a:rPr lang="it-IT" sz="1400" dirty="0" err="1">
                <a:latin typeface="Consolas" panose="020B0609020204030204" pitchFamily="49" charset="0"/>
              </a:rPr>
              <a:t>talk_ref</a:t>
            </a:r>
            <a:r>
              <a:rPr lang="it-IT" sz="1400" dirty="0">
                <a:latin typeface="Consolas" panose="020B0609020204030204" pitchFamily="49" charset="0"/>
              </a:rPr>
              <a:t>']</a:t>
            </a:r>
          </a:p>
          <a:p>
            <a:r>
              <a:rPr lang="it-IT" sz="1400" dirty="0">
                <a:latin typeface="Consolas" panose="020B0609020204030204" pitchFamily="49" charset="0"/>
              </a:rPr>
              <a:t>}, { </a:t>
            </a:r>
            <a:r>
              <a:rPr lang="it-IT" sz="1400" dirty="0" err="1">
                <a:latin typeface="Consolas" panose="020B0609020204030204" pitchFamily="49" charset="0"/>
              </a:rPr>
              <a:t>collection</a:t>
            </a:r>
            <a:r>
              <a:rPr lang="it-IT" sz="1400" dirty="0">
                <a:latin typeface="Consolas" panose="020B0609020204030204" pitchFamily="49" charset="0"/>
              </a:rPr>
              <a:t>: '</a:t>
            </a:r>
            <a:r>
              <a:rPr lang="it-IT" sz="1400" dirty="0" err="1">
                <a:latin typeface="Consolas" panose="020B0609020204030204" pitchFamily="49" charset="0"/>
              </a:rPr>
              <a:t>tedz_data</a:t>
            </a:r>
            <a:r>
              <a:rPr lang="it-IT" sz="1400" dirty="0">
                <a:latin typeface="Consolas" panose="020B0609020204030204" pitchFamily="49" charset="0"/>
              </a:rPr>
              <a:t>' });</a:t>
            </a:r>
          </a:p>
        </p:txBody>
      </p:sp>
      <p:sp>
        <p:nvSpPr>
          <p:cNvPr id="25" name="CasellaDiTesto 24">
            <a:extLst>
              <a:ext uri="{FF2B5EF4-FFF2-40B4-BE49-F238E27FC236}">
                <a16:creationId xmlns:a16="http://schemas.microsoft.com/office/drawing/2014/main" id="{13840BE3-723B-414A-B2B2-B7E1BD6FCBEC}"/>
              </a:ext>
            </a:extLst>
          </p:cNvPr>
          <p:cNvSpPr txBox="1"/>
          <p:nvPr/>
        </p:nvSpPr>
        <p:spPr>
          <a:xfrm>
            <a:off x="7226871" y="1129485"/>
            <a:ext cx="4039668" cy="400110"/>
          </a:xfrm>
          <a:prstGeom prst="rect">
            <a:avLst/>
          </a:prstGeom>
          <a:noFill/>
        </p:spPr>
        <p:txBody>
          <a:bodyPr wrap="square" rtlCol="0">
            <a:spAutoFit/>
          </a:bodyPr>
          <a:lstStyle/>
          <a:p>
            <a:pPr algn="ctr"/>
            <a:r>
              <a:rPr lang="it-IT" sz="2000" dirty="0" err="1">
                <a:solidFill>
                  <a:srgbClr val="404040"/>
                </a:solidFill>
                <a:latin typeface="Franklin Gothic Demi" panose="020B0703020102020204" pitchFamily="34" charset="0"/>
              </a:rPr>
              <a:t>WATCH_NEXT_Talk_Schema</a:t>
            </a:r>
            <a:endParaRPr lang="it-IT" sz="2000" dirty="0">
              <a:solidFill>
                <a:srgbClr val="404040"/>
              </a:solidFill>
              <a:latin typeface="Franklin Gothic Demi" panose="020B0703020102020204" pitchFamily="34" charset="0"/>
            </a:endParaRPr>
          </a:p>
        </p:txBody>
      </p:sp>
    </p:spTree>
    <p:extLst>
      <p:ext uri="{BB962C8B-B14F-4D97-AF65-F5344CB8AC3E}">
        <p14:creationId xmlns:p14="http://schemas.microsoft.com/office/powerpoint/2010/main" val="411116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6301409" cy="107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o di addizione 1">
            <a:extLst>
              <a:ext uri="{FF2B5EF4-FFF2-40B4-BE49-F238E27FC236}">
                <a16:creationId xmlns:a16="http://schemas.microsoft.com/office/drawing/2014/main" id="{FC479290-017A-46B7-9DF5-0A3A36E7E0FE}"/>
              </a:ext>
            </a:extLst>
          </p:cNvPr>
          <p:cNvSpPr/>
          <p:nvPr/>
        </p:nvSpPr>
        <p:spPr>
          <a:xfrm>
            <a:off x="11084783" y="20388"/>
            <a:ext cx="888556" cy="888556"/>
          </a:xfrm>
          <a:prstGeom prst="mathPlus">
            <a:avLst>
              <a:gd name="adj1" fmla="val 181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1265267" y="172278"/>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LAMBDA NEXT</a:t>
            </a:r>
          </a:p>
        </p:txBody>
      </p:sp>
      <p:sp>
        <p:nvSpPr>
          <p:cNvPr id="5" name="CasellaDiTesto 4">
            <a:extLst>
              <a:ext uri="{FF2B5EF4-FFF2-40B4-BE49-F238E27FC236}">
                <a16:creationId xmlns:a16="http://schemas.microsoft.com/office/drawing/2014/main" id="{4D8160CC-3604-4A2D-A53C-BBE69606CF5B}"/>
              </a:ext>
            </a:extLst>
          </p:cNvPr>
          <p:cNvSpPr txBox="1"/>
          <p:nvPr/>
        </p:nvSpPr>
        <p:spPr>
          <a:xfrm>
            <a:off x="2151820" y="1340822"/>
            <a:ext cx="7888353" cy="646331"/>
          </a:xfrm>
          <a:prstGeom prst="rect">
            <a:avLst/>
          </a:prstGeom>
          <a:noFill/>
        </p:spPr>
        <p:txBody>
          <a:bodyPr wrap="square" rtlCol="0">
            <a:spAutoFit/>
          </a:bodyPr>
          <a:lstStyle/>
          <a:p>
            <a:r>
              <a:rPr lang="it-IT" dirty="0">
                <a:latin typeface="Franklin Gothic Book" panose="020B0503020102020204" pitchFamily="34" charset="0"/>
              </a:rPr>
              <a:t>Dato come parametro l’ID di un talk, la funzione lambda permette di ottenere le informazioni relative ai talk suggeriti, quali titolo, URL, relatore e dettagli.</a:t>
            </a:r>
          </a:p>
        </p:txBody>
      </p:sp>
      <p:sp>
        <p:nvSpPr>
          <p:cNvPr id="27" name="CasellaDiTesto 26">
            <a:extLst>
              <a:ext uri="{FF2B5EF4-FFF2-40B4-BE49-F238E27FC236}">
                <a16:creationId xmlns:a16="http://schemas.microsoft.com/office/drawing/2014/main" id="{E073A941-DE80-42A2-913F-1538C62686C9}"/>
              </a:ext>
            </a:extLst>
          </p:cNvPr>
          <p:cNvSpPr txBox="1"/>
          <p:nvPr/>
        </p:nvSpPr>
        <p:spPr>
          <a:xfrm>
            <a:off x="1172815" y="2331013"/>
            <a:ext cx="9846365" cy="3785652"/>
          </a:xfrm>
          <a:prstGeom prst="rect">
            <a:avLst/>
          </a:prstGeom>
          <a:noFill/>
          <a:ln w="28575">
            <a:solidFill>
              <a:schemeClr val="tx1"/>
            </a:solidFill>
          </a:ln>
        </p:spPr>
        <p:txBody>
          <a:bodyPr wrap="square" rtlCol="0">
            <a:spAutoFit/>
          </a:bodyPr>
          <a:lstStyle/>
          <a:p>
            <a:r>
              <a:rPr lang="it-IT" sz="1600" dirty="0">
                <a:latin typeface="Franklin Gothic Book" panose="020B0503020102020204" pitchFamily="34" charset="0"/>
              </a:rPr>
              <a:t>GET: https://.../Get_Watch_Next_by_Idx</a:t>
            </a:r>
          </a:p>
          <a:p>
            <a:r>
              <a:rPr lang="it-IT" sz="1600" dirty="0">
                <a:latin typeface="Franklin Gothic Book" panose="020B0503020102020204" pitchFamily="34" charset="0"/>
              </a:rPr>
              <a:t>Body JSON: </a:t>
            </a:r>
          </a:p>
          <a:p>
            <a:r>
              <a:rPr lang="it-IT" sz="1600" dirty="0">
                <a:latin typeface="Franklin Gothic Book" panose="020B0503020102020204" pitchFamily="34" charset="0"/>
              </a:rPr>
              <a:t>{</a:t>
            </a:r>
          </a:p>
          <a:p>
            <a:r>
              <a:rPr lang="it-IT" sz="1600" dirty="0">
                <a:latin typeface="Franklin Gothic Book" panose="020B0503020102020204" pitchFamily="34" charset="0"/>
              </a:rPr>
              <a:t>	"id" : "8c1fad5ce0dab8908dee527f88697ce2"</a:t>
            </a:r>
          </a:p>
          <a:p>
            <a:r>
              <a:rPr lang="it-IT" sz="1600" dirty="0">
                <a:latin typeface="Franklin Gothic Book" panose="020B0503020102020204" pitchFamily="34" charset="0"/>
              </a:rPr>
              <a:t>}</a:t>
            </a:r>
          </a:p>
          <a:p>
            <a:endParaRPr lang="it-IT" sz="1600" dirty="0">
              <a:latin typeface="Franklin Gothic Book" panose="020B0503020102020204" pitchFamily="34" charset="0"/>
            </a:endParaRPr>
          </a:p>
          <a:p>
            <a:r>
              <a:rPr lang="it-IT" sz="1600" dirty="0" err="1">
                <a:latin typeface="Franklin Gothic Book" panose="020B0503020102020204" pitchFamily="34" charset="0"/>
              </a:rPr>
              <a:t>Result</a:t>
            </a:r>
            <a:r>
              <a:rPr lang="it-IT" sz="1600" dirty="0">
                <a:latin typeface="Franklin Gothic Book" panose="020B0503020102020204" pitchFamily="34" charset="0"/>
              </a:rPr>
              <a:t> JSON:</a:t>
            </a:r>
          </a:p>
          <a:p>
            <a:r>
              <a:rPr lang="it-IT" sz="1600" dirty="0">
                <a:latin typeface="Franklin Gothic Book" panose="020B0503020102020204" pitchFamily="34" charset="0"/>
              </a:rPr>
              <a:t>[</a:t>
            </a:r>
          </a:p>
          <a:p>
            <a:r>
              <a:rPr lang="it-IT" sz="1600" dirty="0">
                <a:latin typeface="Franklin Gothic Book" panose="020B0503020102020204" pitchFamily="34" charset="0"/>
              </a:rPr>
              <a:t>    {</a:t>
            </a:r>
          </a:p>
          <a:p>
            <a:r>
              <a:rPr lang="it-IT" sz="1600" dirty="0">
                <a:latin typeface="Franklin Gothic Book" panose="020B0503020102020204" pitchFamily="34" charset="0"/>
              </a:rPr>
              <a:t>        "_id": "43014f52663d1cf317a606b9c4dfe2fd",</a:t>
            </a:r>
          </a:p>
          <a:p>
            <a:r>
              <a:rPr lang="it-IT" sz="1600" dirty="0">
                <a:latin typeface="Franklin Gothic Book" panose="020B0503020102020204" pitchFamily="34" charset="0"/>
              </a:rPr>
              <a:t>        "</a:t>
            </a:r>
            <a:r>
              <a:rPr lang="it-IT" sz="1600" dirty="0" err="1">
                <a:latin typeface="Franklin Gothic Book" panose="020B0503020102020204" pitchFamily="34" charset="0"/>
              </a:rPr>
              <a:t>main_speaker</a:t>
            </a:r>
            <a:r>
              <a:rPr lang="it-IT" sz="1600" dirty="0">
                <a:latin typeface="Franklin Gothic Book" panose="020B0503020102020204" pitchFamily="34" charset="0"/>
              </a:rPr>
              <a:t>": "Alex </a:t>
            </a:r>
            <a:r>
              <a:rPr lang="it-IT" sz="1600" dirty="0" err="1">
                <a:latin typeface="Franklin Gothic Book" panose="020B0503020102020204" pitchFamily="34" charset="0"/>
              </a:rPr>
              <a:t>Gendler</a:t>
            </a:r>
            <a:r>
              <a:rPr lang="it-IT" sz="1600" dirty="0">
                <a:latin typeface="Franklin Gothic Book" panose="020B0503020102020204" pitchFamily="34" charset="0"/>
              </a:rPr>
              <a:t>",</a:t>
            </a:r>
          </a:p>
          <a:p>
            <a:r>
              <a:rPr lang="it-IT" sz="1600" dirty="0">
                <a:latin typeface="Franklin Gothic Book" panose="020B0503020102020204" pitchFamily="34" charset="0"/>
              </a:rPr>
              <a:t>        "</a:t>
            </a:r>
            <a:r>
              <a:rPr lang="it-IT" sz="1600" dirty="0" err="1">
                <a:latin typeface="Franklin Gothic Book" panose="020B0503020102020204" pitchFamily="34" charset="0"/>
              </a:rPr>
              <a:t>title</a:t>
            </a:r>
            <a:r>
              <a:rPr lang="it-IT" sz="1600" dirty="0">
                <a:latin typeface="Franklin Gothic Book" panose="020B0503020102020204" pitchFamily="34" charset="0"/>
              </a:rPr>
              <a:t>": "History vs. Christopher Columbus",</a:t>
            </a:r>
          </a:p>
          <a:p>
            <a:r>
              <a:rPr lang="it-IT" sz="1600" dirty="0">
                <a:latin typeface="Franklin Gothic Book" panose="020B0503020102020204" pitchFamily="34" charset="0"/>
              </a:rPr>
              <a:t>        "</a:t>
            </a:r>
            <a:r>
              <a:rPr lang="it-IT" sz="1600" dirty="0" err="1">
                <a:latin typeface="Franklin Gothic Book" panose="020B0503020102020204" pitchFamily="34" charset="0"/>
              </a:rPr>
              <a:t>details</a:t>
            </a:r>
            <a:r>
              <a:rPr lang="it-IT" sz="1600" dirty="0">
                <a:latin typeface="Franklin Gothic Book" panose="020B0503020102020204" pitchFamily="34" charset="0"/>
              </a:rPr>
              <a:t>": "</a:t>
            </a:r>
            <a:r>
              <a:rPr lang="it-IT" sz="1600" dirty="0" err="1">
                <a:latin typeface="Franklin Gothic Book" panose="020B0503020102020204" pitchFamily="34" charset="0"/>
              </a:rPr>
              <a:t>Many</a:t>
            </a:r>
            <a:r>
              <a:rPr lang="it-IT" sz="1600" dirty="0">
                <a:latin typeface="Franklin Gothic Book" panose="020B0503020102020204" pitchFamily="34" charset="0"/>
              </a:rPr>
              <a:t> people in the United States and ... ",</a:t>
            </a:r>
          </a:p>
          <a:p>
            <a:r>
              <a:rPr lang="it-IT" sz="1600" dirty="0">
                <a:latin typeface="Franklin Gothic Book" panose="020B0503020102020204" pitchFamily="34" charset="0"/>
              </a:rPr>
              <a:t>        "</a:t>
            </a:r>
            <a:r>
              <a:rPr lang="it-IT" sz="1600" dirty="0" err="1">
                <a:latin typeface="Franklin Gothic Book" panose="020B0503020102020204" pitchFamily="34" charset="0"/>
              </a:rPr>
              <a:t>url</a:t>
            </a:r>
            <a:r>
              <a:rPr lang="it-IT" sz="1600" dirty="0">
                <a:latin typeface="Franklin Gothic Book" panose="020B0503020102020204" pitchFamily="34" charset="0"/>
              </a:rPr>
              <a:t>": "https://www.ted.com/talks/alex_gendler_history_vs_christopher_columbus"</a:t>
            </a:r>
          </a:p>
          <a:p>
            <a:r>
              <a:rPr lang="it-IT" sz="1600" dirty="0">
                <a:latin typeface="Franklin Gothic Book" panose="020B0503020102020204" pitchFamily="34" charset="0"/>
              </a:rPr>
              <a:t>    }…]</a:t>
            </a:r>
          </a:p>
        </p:txBody>
      </p:sp>
    </p:spTree>
    <p:extLst>
      <p:ext uri="{BB962C8B-B14F-4D97-AF65-F5344CB8AC3E}">
        <p14:creationId xmlns:p14="http://schemas.microsoft.com/office/powerpoint/2010/main" val="352597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6301409" cy="107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o di addizione 1">
            <a:extLst>
              <a:ext uri="{FF2B5EF4-FFF2-40B4-BE49-F238E27FC236}">
                <a16:creationId xmlns:a16="http://schemas.microsoft.com/office/drawing/2014/main" id="{FC479290-017A-46B7-9DF5-0A3A36E7E0FE}"/>
              </a:ext>
            </a:extLst>
          </p:cNvPr>
          <p:cNvSpPr/>
          <p:nvPr/>
        </p:nvSpPr>
        <p:spPr>
          <a:xfrm>
            <a:off x="11084783" y="20388"/>
            <a:ext cx="888556" cy="888556"/>
          </a:xfrm>
          <a:prstGeom prst="mathPlus">
            <a:avLst>
              <a:gd name="adj1" fmla="val 181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1265267" y="172278"/>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LAMBDA GEO</a:t>
            </a:r>
          </a:p>
        </p:txBody>
      </p:sp>
      <p:sp>
        <p:nvSpPr>
          <p:cNvPr id="4" name="CasellaDiTesto 3">
            <a:extLst>
              <a:ext uri="{FF2B5EF4-FFF2-40B4-BE49-F238E27FC236}">
                <a16:creationId xmlns:a16="http://schemas.microsoft.com/office/drawing/2014/main" id="{D3DC8EF8-AD09-4450-895D-DF0F16E53E4B}"/>
              </a:ext>
            </a:extLst>
          </p:cNvPr>
          <p:cNvSpPr txBox="1"/>
          <p:nvPr/>
        </p:nvSpPr>
        <p:spPr>
          <a:xfrm>
            <a:off x="1870801" y="996962"/>
            <a:ext cx="2997126" cy="400110"/>
          </a:xfrm>
          <a:prstGeom prst="rect">
            <a:avLst/>
          </a:prstGeom>
          <a:noFill/>
        </p:spPr>
        <p:txBody>
          <a:bodyPr wrap="square" rtlCol="0">
            <a:spAutoFit/>
          </a:bodyPr>
          <a:lstStyle/>
          <a:p>
            <a:pPr algn="ctr"/>
            <a:r>
              <a:rPr lang="it-IT" sz="2000" dirty="0" err="1">
                <a:solidFill>
                  <a:srgbClr val="404040"/>
                </a:solidFill>
                <a:latin typeface="Franklin Gothic Demi" panose="020B0703020102020204" pitchFamily="34" charset="0"/>
              </a:rPr>
              <a:t>GEO_AREA_Handler</a:t>
            </a:r>
            <a:endParaRPr lang="it-IT" sz="2000" dirty="0">
              <a:solidFill>
                <a:srgbClr val="404040"/>
              </a:solidFill>
              <a:latin typeface="Franklin Gothic Demi" panose="020B0703020102020204" pitchFamily="34" charset="0"/>
            </a:endParaRPr>
          </a:p>
        </p:txBody>
      </p:sp>
      <p:sp>
        <p:nvSpPr>
          <p:cNvPr id="9" name="CasellaDiTesto 8">
            <a:extLst>
              <a:ext uri="{FF2B5EF4-FFF2-40B4-BE49-F238E27FC236}">
                <a16:creationId xmlns:a16="http://schemas.microsoft.com/office/drawing/2014/main" id="{DCE61888-07E9-4EA3-9B3B-24F4166A9948}"/>
              </a:ext>
            </a:extLst>
          </p:cNvPr>
          <p:cNvSpPr txBox="1"/>
          <p:nvPr/>
        </p:nvSpPr>
        <p:spPr>
          <a:xfrm>
            <a:off x="642730" y="1532886"/>
            <a:ext cx="11330609" cy="2462213"/>
          </a:xfrm>
          <a:prstGeom prst="rect">
            <a:avLst/>
          </a:prstGeom>
          <a:noFill/>
          <a:ln w="57150">
            <a:solidFill>
              <a:schemeClr val="accent2">
                <a:lumMod val="75000"/>
              </a:schemeClr>
            </a:solidFill>
            <a:prstDash val="dash"/>
          </a:ln>
        </p:spPr>
        <p:txBody>
          <a:bodyPr wrap="square" rtlCol="0">
            <a:spAutoFit/>
          </a:bodyPr>
          <a:lstStyle/>
          <a:p>
            <a:r>
              <a:rPr lang="en-US" sz="1400" dirty="0">
                <a:latin typeface="Consolas" panose="020B0609020204030204" pitchFamily="49" charset="0"/>
              </a:rPr>
              <a:t>if(!</a:t>
            </a:r>
            <a:r>
              <a:rPr lang="en-US" sz="1400" dirty="0" err="1">
                <a:latin typeface="Consolas" panose="020B0609020204030204" pitchFamily="49" charset="0"/>
              </a:rPr>
              <a:t>body.continente</a:t>
            </a:r>
            <a:r>
              <a:rPr lang="en-US" sz="1400" dirty="0">
                <a:latin typeface="Consolas" panose="020B0609020204030204" pitchFamily="49" charset="0"/>
              </a:rPr>
              <a:t> &amp;&amp; !</a:t>
            </a:r>
            <a:r>
              <a:rPr lang="en-US" sz="1400" dirty="0" err="1">
                <a:latin typeface="Consolas" panose="020B0609020204030204" pitchFamily="49" charset="0"/>
              </a:rPr>
              <a:t>body.nazione</a:t>
            </a:r>
            <a:r>
              <a:rPr lang="en-US" sz="1400" dirty="0">
                <a:latin typeface="Consolas" panose="020B0609020204030204" pitchFamily="49" charset="0"/>
              </a:rPr>
              <a:t> &amp;&amp; !</a:t>
            </a:r>
            <a:r>
              <a:rPr lang="en-US" sz="1400" dirty="0" err="1">
                <a:latin typeface="Consolas" panose="020B0609020204030204" pitchFamily="49" charset="0"/>
              </a:rPr>
              <a:t>body.citta</a:t>
            </a:r>
            <a:r>
              <a:rPr lang="en-US" sz="1400" dirty="0">
                <a:latin typeface="Consolas" panose="020B0609020204030204" pitchFamily="49" charset="0"/>
              </a:rPr>
              <a:t>){</a:t>
            </a:r>
          </a:p>
          <a:p>
            <a:r>
              <a:rPr lang="en-US" sz="1400" dirty="0">
                <a:latin typeface="Consolas" panose="020B0609020204030204" pitchFamily="49" charset="0"/>
              </a:rPr>
              <a:t>        callback(null, {</a:t>
            </a:r>
          </a:p>
          <a:p>
            <a:r>
              <a:rPr lang="en-US" sz="1400" dirty="0">
                <a:latin typeface="Consolas" panose="020B0609020204030204" pitchFamily="49" charset="0"/>
              </a:rPr>
              <a:t>            </a:t>
            </a:r>
            <a:r>
              <a:rPr lang="en-US" sz="1400" dirty="0" err="1">
                <a:latin typeface="Consolas" panose="020B0609020204030204" pitchFamily="49" charset="0"/>
              </a:rPr>
              <a:t>statusCode</a:t>
            </a:r>
            <a:r>
              <a:rPr lang="en-US" sz="1400" dirty="0">
                <a:latin typeface="Consolas" panose="020B0609020204030204" pitchFamily="49" charset="0"/>
              </a:rPr>
              <a:t>: 500,</a:t>
            </a:r>
          </a:p>
          <a:p>
            <a:r>
              <a:rPr lang="en-US" sz="1400" dirty="0">
                <a:latin typeface="Consolas" panose="020B0609020204030204" pitchFamily="49" charset="0"/>
              </a:rPr>
              <a:t>            headers: { 'Content-Type': 'text/plain'},</a:t>
            </a:r>
          </a:p>
          <a:p>
            <a:r>
              <a:rPr lang="en-US" sz="1400" dirty="0">
                <a:latin typeface="Consolas" panose="020B0609020204030204" pitchFamily="49" charset="0"/>
              </a:rPr>
              <a:t>            body: 'Could not fetch the talks. No parameter is defined.'})}</a:t>
            </a:r>
          </a:p>
          <a:p>
            <a:r>
              <a:rPr lang="en-US" sz="1400" dirty="0">
                <a:latin typeface="Consolas" panose="020B0609020204030204" pitchFamily="49" charset="0"/>
              </a:rPr>
              <a:t>...</a:t>
            </a:r>
            <a:endParaRPr lang="it-IT" sz="1400" dirty="0">
              <a:latin typeface="Consolas" panose="020B0609020204030204" pitchFamily="49" charset="0"/>
            </a:endParaRPr>
          </a:p>
          <a:p>
            <a:r>
              <a:rPr lang="it-IT" sz="1400" dirty="0" err="1">
                <a:latin typeface="Consolas" panose="020B0609020204030204" pitchFamily="49" charset="0"/>
              </a:rPr>
              <a:t>if</a:t>
            </a:r>
            <a:r>
              <a:rPr lang="it-IT" sz="1400" dirty="0">
                <a:latin typeface="Consolas" panose="020B0609020204030204" pitchFamily="49" charset="0"/>
              </a:rPr>
              <a:t>(!</a:t>
            </a:r>
            <a:r>
              <a:rPr lang="it-IT" sz="1400" dirty="0" err="1">
                <a:latin typeface="Consolas" panose="020B0609020204030204" pitchFamily="49" charset="0"/>
              </a:rPr>
              <a:t>body.nazione</a:t>
            </a:r>
            <a:r>
              <a:rPr lang="it-IT" sz="1400" dirty="0">
                <a:latin typeface="Consolas" panose="020B0609020204030204" pitchFamily="49" charset="0"/>
              </a:rPr>
              <a:t> &amp;&amp; !</a:t>
            </a:r>
            <a:r>
              <a:rPr lang="it-IT" sz="1400" dirty="0" err="1">
                <a:latin typeface="Consolas" panose="020B0609020204030204" pitchFamily="49" charset="0"/>
              </a:rPr>
              <a:t>body.citta</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talk.find</a:t>
            </a:r>
            <a:r>
              <a:rPr lang="it-IT" sz="1400" dirty="0">
                <a:latin typeface="Consolas" panose="020B0609020204030204" pitchFamily="49" charset="0"/>
              </a:rPr>
              <a:t>({'geo_area.</a:t>
            </a:r>
            <a:r>
              <a:rPr lang="it-IT" sz="1400" dirty="0" err="1">
                <a:latin typeface="Consolas" panose="020B0609020204030204" pitchFamily="49" charset="0"/>
              </a:rPr>
              <a:t>continent</a:t>
            </a:r>
            <a:r>
              <a:rPr lang="it-IT" sz="1400" dirty="0">
                <a:latin typeface="Consolas" panose="020B0609020204030204" pitchFamily="49" charset="0"/>
              </a:rPr>
              <a:t>':</a:t>
            </a:r>
            <a:r>
              <a:rPr lang="it-IT" sz="1400" dirty="0" err="1">
                <a:latin typeface="Consolas" panose="020B0609020204030204" pitchFamily="49" charset="0"/>
              </a:rPr>
              <a:t>body.continente</a:t>
            </a:r>
            <a:r>
              <a:rPr lang="it-IT" sz="1400" dirty="0">
                <a:latin typeface="Consolas" panose="020B0609020204030204" pitchFamily="49" charset="0"/>
              </a:rPr>
              <a:t>},'</a:t>
            </a:r>
            <a:r>
              <a:rPr lang="it-IT" sz="1400" dirty="0" err="1">
                <a:latin typeface="Consolas" panose="020B0609020204030204" pitchFamily="49" charset="0"/>
              </a:rPr>
              <a:t>title</a:t>
            </a:r>
            <a:r>
              <a:rPr lang="it-IT" sz="1400" dirty="0">
                <a:latin typeface="Consolas" panose="020B0609020204030204" pitchFamily="49" charset="0"/>
              </a:rPr>
              <a:t> </a:t>
            </a:r>
            <a:r>
              <a:rPr lang="it-IT" sz="1400" dirty="0" err="1">
                <a:latin typeface="Consolas" panose="020B0609020204030204" pitchFamily="49" charset="0"/>
              </a:rPr>
              <a:t>url</a:t>
            </a:r>
            <a:r>
              <a:rPr lang="it-IT" sz="1400" dirty="0">
                <a:latin typeface="Consolas" panose="020B0609020204030204" pitchFamily="49" charset="0"/>
              </a:rPr>
              <a:t> </a:t>
            </a:r>
            <a:r>
              <a:rPr lang="it-IT" sz="1400" dirty="0" err="1">
                <a:latin typeface="Consolas" panose="020B0609020204030204" pitchFamily="49" charset="0"/>
              </a:rPr>
              <a:t>main_speaker</a:t>
            </a:r>
            <a:r>
              <a:rPr lang="it-IT" sz="1400" dirty="0">
                <a:latin typeface="Consolas" panose="020B0609020204030204" pitchFamily="49" charset="0"/>
              </a:rPr>
              <a:t> </a:t>
            </a:r>
            <a:r>
              <a:rPr lang="it-IT" sz="1400" dirty="0" err="1">
                <a:latin typeface="Consolas" panose="020B0609020204030204" pitchFamily="49" charset="0"/>
              </a:rPr>
              <a:t>details</a:t>
            </a:r>
            <a:r>
              <a:rPr lang="it-IT" sz="1400" dirty="0">
                <a:latin typeface="Consolas" panose="020B0609020204030204" pitchFamily="49" charset="0"/>
              </a:rPr>
              <a:t> </a:t>
            </a:r>
            <a:r>
              <a:rPr lang="it-IT" sz="1400" dirty="0" err="1">
                <a:latin typeface="Consolas" panose="020B0609020204030204" pitchFamily="49" charset="0"/>
              </a:rPr>
              <a:t>geo_area.continent</a:t>
            </a:r>
            <a:r>
              <a:rPr lang="it-IT" sz="1400" dirty="0">
                <a:latin typeface="Consolas" panose="020B0609020204030204" pitchFamily="49" charset="0"/>
              </a:rPr>
              <a:t> </a:t>
            </a:r>
            <a:r>
              <a:rPr lang="it-IT" sz="1400" dirty="0" err="1">
                <a:latin typeface="Consolas" panose="020B0609020204030204" pitchFamily="49" charset="0"/>
              </a:rPr>
              <a:t>geo_area.nation</a:t>
            </a:r>
            <a:r>
              <a:rPr lang="it-IT" sz="1400" dirty="0">
                <a:latin typeface="Consolas" panose="020B0609020204030204" pitchFamily="49" charset="0"/>
              </a:rPr>
              <a:t> </a:t>
            </a:r>
            <a:r>
              <a:rPr lang="it-IT" sz="1400" dirty="0" err="1">
                <a:latin typeface="Consolas" panose="020B0609020204030204" pitchFamily="49" charset="0"/>
              </a:rPr>
              <a:t>geo_area.city</a:t>
            </a:r>
            <a:r>
              <a:rPr lang="it-IT" sz="1400" dirty="0">
                <a:latin typeface="Consolas" panose="020B0609020204030204" pitchFamily="49" charset="0"/>
              </a:rPr>
              <a:t>')</a:t>
            </a:r>
          </a:p>
          <a:p>
            <a:r>
              <a:rPr lang="it-IT" sz="1400" dirty="0">
                <a:latin typeface="Consolas" panose="020B0609020204030204" pitchFamily="49" charset="0"/>
              </a:rPr>
              <a:t>            .skip((</a:t>
            </a:r>
            <a:r>
              <a:rPr lang="it-IT" sz="1400" dirty="0" err="1">
                <a:latin typeface="Consolas" panose="020B0609020204030204" pitchFamily="49" charset="0"/>
              </a:rPr>
              <a:t>body.doc_per_page</a:t>
            </a:r>
            <a:r>
              <a:rPr lang="it-IT" sz="1400" dirty="0">
                <a:latin typeface="Consolas" panose="020B0609020204030204" pitchFamily="49" charset="0"/>
              </a:rPr>
              <a:t> * </a:t>
            </a:r>
            <a:r>
              <a:rPr lang="it-IT" sz="1400" dirty="0" err="1">
                <a:latin typeface="Consolas" panose="020B0609020204030204" pitchFamily="49" charset="0"/>
              </a:rPr>
              <a:t>body.page</a:t>
            </a:r>
            <a:r>
              <a:rPr lang="it-IT" sz="1400" dirty="0">
                <a:latin typeface="Consolas" panose="020B0609020204030204" pitchFamily="49" charset="0"/>
              </a:rPr>
              <a:t>) - </a:t>
            </a:r>
            <a:r>
              <a:rPr lang="it-IT" sz="1400" dirty="0" err="1">
                <a:latin typeface="Consolas" panose="020B0609020204030204" pitchFamily="49" charset="0"/>
              </a:rPr>
              <a:t>body.doc_per_page</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limit</a:t>
            </a:r>
            <a:r>
              <a:rPr lang="it-IT" sz="1400" dirty="0">
                <a:latin typeface="Consolas" panose="020B0609020204030204" pitchFamily="49" charset="0"/>
              </a:rPr>
              <a:t>(</a:t>
            </a:r>
            <a:r>
              <a:rPr lang="it-IT" sz="1400" dirty="0" err="1">
                <a:latin typeface="Consolas" panose="020B0609020204030204" pitchFamily="49" charset="0"/>
              </a:rPr>
              <a:t>body.doc_per_page</a:t>
            </a:r>
            <a:r>
              <a:rPr lang="it-IT" sz="1400" dirty="0">
                <a:latin typeface="Consolas" panose="020B0609020204030204" pitchFamily="49" charset="0"/>
              </a:rPr>
              <a:t>)</a:t>
            </a:r>
          </a:p>
        </p:txBody>
      </p:sp>
      <p:sp>
        <p:nvSpPr>
          <p:cNvPr id="10" name="CasellaDiTesto 9">
            <a:extLst>
              <a:ext uri="{FF2B5EF4-FFF2-40B4-BE49-F238E27FC236}">
                <a16:creationId xmlns:a16="http://schemas.microsoft.com/office/drawing/2014/main" id="{6D90FEC6-4C3E-40FA-9CA2-EE76D305F011}"/>
              </a:ext>
            </a:extLst>
          </p:cNvPr>
          <p:cNvSpPr txBox="1"/>
          <p:nvPr/>
        </p:nvSpPr>
        <p:spPr>
          <a:xfrm>
            <a:off x="3369367" y="4848335"/>
            <a:ext cx="5453269" cy="1600438"/>
          </a:xfrm>
          <a:prstGeom prst="rect">
            <a:avLst/>
          </a:prstGeom>
          <a:noFill/>
          <a:ln w="57150">
            <a:solidFill>
              <a:schemeClr val="accent2">
                <a:lumMod val="75000"/>
              </a:schemeClr>
            </a:solidFill>
            <a:prstDash val="dash"/>
          </a:ln>
        </p:spPr>
        <p:txBody>
          <a:bodyPr wrap="square" rtlCol="0">
            <a:spAutoFit/>
          </a:bodyPr>
          <a:lstStyle/>
          <a:p>
            <a:r>
              <a:rPr lang="it-IT" sz="1400" dirty="0">
                <a:latin typeface="Consolas" panose="020B0609020204030204" pitchFamily="49" charset="0"/>
              </a:rPr>
              <a:t>const </a:t>
            </a:r>
            <a:r>
              <a:rPr lang="it-IT" sz="1400" dirty="0" err="1">
                <a:latin typeface="Consolas" panose="020B0609020204030204" pitchFamily="49" charset="0"/>
              </a:rPr>
              <a:t>talk_schema</a:t>
            </a:r>
            <a:r>
              <a:rPr lang="it-IT" sz="1400" dirty="0">
                <a:latin typeface="Consolas" panose="020B0609020204030204" pitchFamily="49" charset="0"/>
              </a:rPr>
              <a:t> = new </a:t>
            </a:r>
            <a:r>
              <a:rPr lang="it-IT" sz="1400" dirty="0" err="1">
                <a:latin typeface="Consolas" panose="020B0609020204030204" pitchFamily="49" charset="0"/>
              </a:rPr>
              <a:t>mongoose.Schema</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title</a:t>
            </a:r>
            <a:r>
              <a:rPr lang="it-IT" sz="1400" dirty="0">
                <a:latin typeface="Consolas" panose="020B0609020204030204" pitchFamily="49" charset="0"/>
              </a:rPr>
              <a:t>: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url: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details</a:t>
            </a:r>
            <a:r>
              <a:rPr lang="it-IT" sz="1400" dirty="0">
                <a:latin typeface="Consolas" panose="020B0609020204030204" pitchFamily="49" charset="0"/>
              </a:rPr>
              <a:t>: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main_speaker</a:t>
            </a:r>
            <a:r>
              <a:rPr lang="it-IT" sz="1400" dirty="0">
                <a:latin typeface="Consolas" panose="020B0609020204030204" pitchFamily="49" charset="0"/>
              </a:rPr>
              <a:t>: </a:t>
            </a:r>
            <a:r>
              <a:rPr lang="it-IT" sz="1400" dirty="0" err="1">
                <a:latin typeface="Consolas" panose="020B0609020204030204" pitchFamily="49" charset="0"/>
              </a:rPr>
              <a:t>String</a:t>
            </a:r>
            <a:endParaRPr lang="it-IT" sz="1400" dirty="0">
              <a:latin typeface="Consolas" panose="020B0609020204030204" pitchFamily="49" charset="0"/>
            </a:endParaRPr>
          </a:p>
          <a:p>
            <a:r>
              <a:rPr lang="it-IT" sz="1400" dirty="0">
                <a:latin typeface="Consolas" panose="020B0609020204030204" pitchFamily="49" charset="0"/>
              </a:rPr>
              <a:t>    </a:t>
            </a:r>
          </a:p>
          <a:p>
            <a:r>
              <a:rPr lang="it-IT" sz="1400" dirty="0">
                <a:latin typeface="Consolas" panose="020B0609020204030204" pitchFamily="49" charset="0"/>
              </a:rPr>
              <a:t>}, { </a:t>
            </a:r>
            <a:r>
              <a:rPr lang="it-IT" sz="1400" dirty="0" err="1">
                <a:latin typeface="Consolas" panose="020B0609020204030204" pitchFamily="49" charset="0"/>
              </a:rPr>
              <a:t>collection</a:t>
            </a:r>
            <a:r>
              <a:rPr lang="it-IT" sz="1400" dirty="0">
                <a:latin typeface="Consolas" panose="020B0609020204030204" pitchFamily="49" charset="0"/>
              </a:rPr>
              <a:t>: '</a:t>
            </a:r>
            <a:r>
              <a:rPr lang="it-IT" sz="1400" dirty="0" err="1">
                <a:latin typeface="Consolas" panose="020B0609020204030204" pitchFamily="49" charset="0"/>
              </a:rPr>
              <a:t>tedz_data</a:t>
            </a:r>
            <a:r>
              <a:rPr lang="it-IT" sz="1400" dirty="0">
                <a:latin typeface="Consolas" panose="020B0609020204030204" pitchFamily="49" charset="0"/>
              </a:rPr>
              <a:t>' });</a:t>
            </a:r>
          </a:p>
        </p:txBody>
      </p:sp>
      <p:sp>
        <p:nvSpPr>
          <p:cNvPr id="25" name="CasellaDiTesto 24">
            <a:extLst>
              <a:ext uri="{FF2B5EF4-FFF2-40B4-BE49-F238E27FC236}">
                <a16:creationId xmlns:a16="http://schemas.microsoft.com/office/drawing/2014/main" id="{13840BE3-723B-414A-B2B2-B7E1BD6FCBEC}"/>
              </a:ext>
            </a:extLst>
          </p:cNvPr>
          <p:cNvSpPr txBox="1"/>
          <p:nvPr/>
        </p:nvSpPr>
        <p:spPr>
          <a:xfrm>
            <a:off x="4076166" y="4130913"/>
            <a:ext cx="4039668" cy="400110"/>
          </a:xfrm>
          <a:prstGeom prst="rect">
            <a:avLst/>
          </a:prstGeom>
          <a:noFill/>
        </p:spPr>
        <p:txBody>
          <a:bodyPr wrap="square" rtlCol="0">
            <a:spAutoFit/>
          </a:bodyPr>
          <a:lstStyle/>
          <a:p>
            <a:pPr algn="ctr"/>
            <a:r>
              <a:rPr lang="it-IT" sz="2000" dirty="0" err="1">
                <a:solidFill>
                  <a:srgbClr val="404040"/>
                </a:solidFill>
                <a:latin typeface="Franklin Gothic Demi" panose="020B0703020102020204" pitchFamily="34" charset="0"/>
              </a:rPr>
              <a:t>GEO_AREA_Talk_Schema</a:t>
            </a:r>
            <a:endParaRPr lang="it-IT" sz="2000" dirty="0">
              <a:solidFill>
                <a:srgbClr val="404040"/>
              </a:solidFill>
              <a:latin typeface="Franklin Gothic Demi" panose="020B0703020102020204" pitchFamily="34" charset="0"/>
            </a:endParaRPr>
          </a:p>
        </p:txBody>
      </p:sp>
    </p:spTree>
    <p:extLst>
      <p:ext uri="{BB962C8B-B14F-4D97-AF65-F5344CB8AC3E}">
        <p14:creationId xmlns:p14="http://schemas.microsoft.com/office/powerpoint/2010/main" val="267752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6301409" cy="107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o di addizione 1">
            <a:extLst>
              <a:ext uri="{FF2B5EF4-FFF2-40B4-BE49-F238E27FC236}">
                <a16:creationId xmlns:a16="http://schemas.microsoft.com/office/drawing/2014/main" id="{FC479290-017A-46B7-9DF5-0A3A36E7E0FE}"/>
              </a:ext>
            </a:extLst>
          </p:cNvPr>
          <p:cNvSpPr/>
          <p:nvPr/>
        </p:nvSpPr>
        <p:spPr>
          <a:xfrm>
            <a:off x="11084783" y="20388"/>
            <a:ext cx="888556" cy="888556"/>
          </a:xfrm>
          <a:prstGeom prst="mathPlus">
            <a:avLst>
              <a:gd name="adj1" fmla="val 181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1265267" y="172278"/>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LAMBDA GEO</a:t>
            </a:r>
          </a:p>
        </p:txBody>
      </p:sp>
      <p:sp>
        <p:nvSpPr>
          <p:cNvPr id="12" name="CasellaDiTesto 11">
            <a:extLst>
              <a:ext uri="{FF2B5EF4-FFF2-40B4-BE49-F238E27FC236}">
                <a16:creationId xmlns:a16="http://schemas.microsoft.com/office/drawing/2014/main" id="{AE1C72AA-7A36-49CD-9B3C-A13A54AED8C4}"/>
              </a:ext>
            </a:extLst>
          </p:cNvPr>
          <p:cNvSpPr txBox="1"/>
          <p:nvPr/>
        </p:nvSpPr>
        <p:spPr>
          <a:xfrm>
            <a:off x="1149626" y="1129485"/>
            <a:ext cx="9892748" cy="1200329"/>
          </a:xfrm>
          <a:prstGeom prst="rect">
            <a:avLst/>
          </a:prstGeom>
          <a:noFill/>
        </p:spPr>
        <p:txBody>
          <a:bodyPr wrap="square" rtlCol="0">
            <a:spAutoFit/>
          </a:bodyPr>
          <a:lstStyle/>
          <a:p>
            <a:r>
              <a:rPr lang="it-IT" dirty="0">
                <a:latin typeface="Franklin Gothic Book" panose="020B0503020102020204" pitchFamily="34" charset="0"/>
              </a:rPr>
              <a:t>Assegnato almeno uno dei 3 parametri disponibili, quali continente, nazione e città, la </a:t>
            </a:r>
            <a:r>
              <a:rPr lang="it-IT" dirty="0" err="1">
                <a:latin typeface="Franklin Gothic Book" panose="020B0503020102020204" pitchFamily="34" charset="0"/>
              </a:rPr>
              <a:t>function</a:t>
            </a:r>
            <a:r>
              <a:rPr lang="it-IT" dirty="0">
                <a:latin typeface="Franklin Gothic Book" panose="020B0503020102020204" pitchFamily="34" charset="0"/>
              </a:rPr>
              <a:t> ricerca tutti i talk relativi all’area geografica di interesse, fornendo tutti dettagli dei talk trovati.</a:t>
            </a:r>
          </a:p>
          <a:p>
            <a:r>
              <a:rPr lang="it-IT" dirty="0">
                <a:latin typeface="Franklin Gothic Book" panose="020B0503020102020204" pitchFamily="34" charset="0"/>
              </a:rPr>
              <a:t>Nella slide precedente si è riportata la parte di codice relativa alla ricerca basata su continente. </a:t>
            </a:r>
          </a:p>
          <a:p>
            <a:r>
              <a:rPr lang="it-IT" dirty="0">
                <a:latin typeface="Franklin Gothic Book" panose="020B0503020102020204" pitchFamily="34" charset="0"/>
              </a:rPr>
              <a:t>Oltre a questa, si trovano a disposizione anche quelle riguardanti la nazione e la città.</a:t>
            </a:r>
          </a:p>
        </p:txBody>
      </p:sp>
      <p:sp>
        <p:nvSpPr>
          <p:cNvPr id="13" name="CasellaDiTesto 12">
            <a:extLst>
              <a:ext uri="{FF2B5EF4-FFF2-40B4-BE49-F238E27FC236}">
                <a16:creationId xmlns:a16="http://schemas.microsoft.com/office/drawing/2014/main" id="{9C14D881-CAFC-4B1F-8070-A16FBCE5D4E6}"/>
              </a:ext>
            </a:extLst>
          </p:cNvPr>
          <p:cNvSpPr txBox="1"/>
          <p:nvPr/>
        </p:nvSpPr>
        <p:spPr>
          <a:xfrm>
            <a:off x="1149626" y="2435306"/>
            <a:ext cx="9846365" cy="4185761"/>
          </a:xfrm>
          <a:prstGeom prst="rect">
            <a:avLst/>
          </a:prstGeom>
          <a:noFill/>
          <a:ln w="28575">
            <a:solidFill>
              <a:schemeClr val="tx1"/>
            </a:solidFill>
          </a:ln>
        </p:spPr>
        <p:txBody>
          <a:bodyPr wrap="square" rtlCol="0">
            <a:spAutoFit/>
          </a:bodyPr>
          <a:lstStyle/>
          <a:p>
            <a:r>
              <a:rPr lang="it-IT" sz="1400" dirty="0">
                <a:latin typeface="Franklin Gothic Book" panose="020B0503020102020204" pitchFamily="34" charset="0"/>
              </a:rPr>
              <a:t>GET: https://.../default/Get_Tedx_by_Geo_Area</a:t>
            </a:r>
          </a:p>
          <a:p>
            <a:r>
              <a:rPr lang="it-IT" sz="1400" dirty="0">
                <a:latin typeface="Franklin Gothic Book" panose="020B0503020102020204" pitchFamily="34" charset="0"/>
              </a:rPr>
              <a:t>Body JSON: </a:t>
            </a:r>
          </a:p>
          <a:p>
            <a:r>
              <a:rPr lang="it-IT" sz="1400" dirty="0">
                <a:latin typeface="Franklin Gothic Book" panose="020B0503020102020204" pitchFamily="34" charset="0"/>
              </a:rPr>
              <a:t>{</a:t>
            </a:r>
          </a:p>
          <a:p>
            <a:r>
              <a:rPr lang="it-IT" sz="1400" dirty="0">
                <a:latin typeface="Franklin Gothic Book" panose="020B0503020102020204" pitchFamily="34" charset="0"/>
              </a:rPr>
              <a:t>	"continente" : "Europe"</a:t>
            </a:r>
          </a:p>
          <a:p>
            <a:r>
              <a:rPr lang="it-IT" sz="1400" dirty="0">
                <a:latin typeface="Franklin Gothic Book" panose="020B0503020102020204" pitchFamily="34" charset="0"/>
              </a:rPr>
              <a:t>}</a:t>
            </a:r>
          </a:p>
          <a:p>
            <a:endParaRPr lang="it-IT" sz="1400" dirty="0">
              <a:latin typeface="Franklin Gothic Book" panose="020B0503020102020204" pitchFamily="34" charset="0"/>
            </a:endParaRPr>
          </a:p>
          <a:p>
            <a:r>
              <a:rPr lang="it-IT" sz="1400" dirty="0" err="1">
                <a:latin typeface="Franklin Gothic Book" panose="020B0503020102020204" pitchFamily="34" charset="0"/>
              </a:rPr>
              <a:t>Result</a:t>
            </a:r>
            <a:r>
              <a:rPr lang="it-IT" sz="1400" dirty="0">
                <a:latin typeface="Franklin Gothic Book" panose="020B0503020102020204" pitchFamily="34" charset="0"/>
              </a:rPr>
              <a:t> JSON:</a:t>
            </a:r>
          </a:p>
          <a:p>
            <a:r>
              <a:rPr lang="it-IT" sz="1400" dirty="0">
                <a:latin typeface="Franklin Gothic Book" panose="020B0503020102020204" pitchFamily="34" charset="0"/>
              </a:rPr>
              <a:t>[</a:t>
            </a:r>
          </a:p>
          <a:p>
            <a:r>
              <a:rPr lang="it-IT" sz="1400" dirty="0">
                <a:latin typeface="Franklin Gothic Book" panose="020B0503020102020204" pitchFamily="34" charset="0"/>
              </a:rPr>
              <a:t>    {</a:t>
            </a:r>
          </a:p>
          <a:p>
            <a:r>
              <a:rPr lang="it-IT" sz="1400" dirty="0">
                <a:latin typeface="Franklin Gothic Book" panose="020B0503020102020204" pitchFamily="34" charset="0"/>
              </a:rPr>
              <a:t>        "</a:t>
            </a:r>
            <a:r>
              <a:rPr lang="it-IT" sz="1400" dirty="0" err="1">
                <a:latin typeface="Franklin Gothic Book" panose="020B0503020102020204" pitchFamily="34" charset="0"/>
              </a:rPr>
              <a:t>main_speaker</a:t>
            </a:r>
            <a:r>
              <a:rPr lang="it-IT" sz="1400" dirty="0">
                <a:latin typeface="Franklin Gothic Book" panose="020B0503020102020204" pitchFamily="34" charset="0"/>
              </a:rPr>
              <a:t>": "</a:t>
            </a:r>
            <a:r>
              <a:rPr lang="it-IT" sz="1400" dirty="0" err="1">
                <a:latin typeface="Franklin Gothic Book" panose="020B0503020102020204" pitchFamily="34" charset="0"/>
              </a:rPr>
              <a:t>Butterscotch</a:t>
            </a:r>
            <a:r>
              <a:rPr lang="it-IT" sz="1400" dirty="0">
                <a:latin typeface="Franklin Gothic Book" panose="020B0503020102020204" pitchFamily="34" charset="0"/>
              </a:rPr>
              <a:t>",</a:t>
            </a:r>
          </a:p>
          <a:p>
            <a:r>
              <a:rPr lang="it-IT" sz="1400" dirty="0">
                <a:latin typeface="Franklin Gothic Book" panose="020B0503020102020204" pitchFamily="34" charset="0"/>
              </a:rPr>
              <a:t>        "</a:t>
            </a:r>
            <a:r>
              <a:rPr lang="it-IT" sz="1400" dirty="0" err="1">
                <a:latin typeface="Franklin Gothic Book" panose="020B0503020102020204" pitchFamily="34" charset="0"/>
              </a:rPr>
              <a:t>title</a:t>
            </a:r>
            <a:r>
              <a:rPr lang="it-IT" sz="1400" dirty="0">
                <a:latin typeface="Franklin Gothic Book" panose="020B0503020102020204" pitchFamily="34" charset="0"/>
              </a:rPr>
              <a:t>": "\"</a:t>
            </a:r>
            <a:r>
              <a:rPr lang="it-IT" sz="1400" dirty="0" err="1">
                <a:latin typeface="Franklin Gothic Book" panose="020B0503020102020204" pitchFamily="34" charset="0"/>
              </a:rPr>
              <a:t>Accept</a:t>
            </a:r>
            <a:r>
              <a:rPr lang="it-IT" sz="1400" dirty="0">
                <a:latin typeface="Franklin Gothic Book" panose="020B0503020102020204" pitchFamily="34" charset="0"/>
              </a:rPr>
              <a:t> Who I </a:t>
            </a:r>
            <a:r>
              <a:rPr lang="it-IT" sz="1400" dirty="0" err="1">
                <a:latin typeface="Franklin Gothic Book" panose="020B0503020102020204" pitchFamily="34" charset="0"/>
              </a:rPr>
              <a:t>Am</a:t>
            </a:r>
            <a:r>
              <a:rPr lang="it-IT" sz="1400" dirty="0">
                <a:latin typeface="Franklin Gothic Book" panose="020B0503020102020204" pitchFamily="34" charset="0"/>
              </a:rPr>
              <a:t>\"",</a:t>
            </a:r>
          </a:p>
          <a:p>
            <a:r>
              <a:rPr lang="it-IT" sz="1400" dirty="0">
                <a:latin typeface="Franklin Gothic Book" panose="020B0503020102020204" pitchFamily="34" charset="0"/>
              </a:rPr>
              <a:t>        "</a:t>
            </a:r>
            <a:r>
              <a:rPr lang="it-IT" sz="1400" dirty="0" err="1">
                <a:latin typeface="Franklin Gothic Book" panose="020B0503020102020204" pitchFamily="34" charset="0"/>
              </a:rPr>
              <a:t>details</a:t>
            </a:r>
            <a:r>
              <a:rPr lang="it-IT" sz="1400" dirty="0">
                <a:latin typeface="Franklin Gothic Book" panose="020B0503020102020204" pitchFamily="34" charset="0"/>
              </a:rPr>
              <a:t>": "</a:t>
            </a:r>
            <a:r>
              <a:rPr lang="it-IT" sz="1400" dirty="0" err="1">
                <a:latin typeface="Franklin Gothic Book" panose="020B0503020102020204" pitchFamily="34" charset="0"/>
              </a:rPr>
              <a:t>Firing</a:t>
            </a:r>
            <a:r>
              <a:rPr lang="it-IT" sz="1400" dirty="0">
                <a:latin typeface="Franklin Gothic Book" panose="020B0503020102020204" pitchFamily="34" charset="0"/>
              </a:rPr>
              <a:t> off </a:t>
            </a:r>
            <a:r>
              <a:rPr lang="it-IT" sz="1400" dirty="0" err="1">
                <a:latin typeface="Franklin Gothic Book" panose="020B0503020102020204" pitchFamily="34" charset="0"/>
              </a:rPr>
              <a:t>her</a:t>
            </a:r>
            <a:r>
              <a:rPr lang="it-IT" sz="1400" dirty="0">
                <a:latin typeface="Franklin Gothic Book" panose="020B0503020102020204" pitchFamily="34" charset="0"/>
              </a:rPr>
              <a:t> </a:t>
            </a:r>
            <a:r>
              <a:rPr lang="it-IT" sz="1400" dirty="0" err="1">
                <a:latin typeface="Franklin Gothic Book" panose="020B0503020102020204" pitchFamily="34" charset="0"/>
              </a:rPr>
              <a:t>formidable</a:t>
            </a:r>
            <a:r>
              <a:rPr lang="it-IT" sz="1400" dirty="0">
                <a:latin typeface="Franklin Gothic Book" panose="020B0503020102020204" pitchFamily="34" charset="0"/>
              </a:rPr>
              <a:t> ...",</a:t>
            </a:r>
          </a:p>
          <a:p>
            <a:r>
              <a:rPr lang="it-IT" sz="1400" dirty="0">
                <a:latin typeface="Franklin Gothic Book" panose="020B0503020102020204" pitchFamily="34" charset="0"/>
              </a:rPr>
              <a:t>	"</a:t>
            </a:r>
            <a:r>
              <a:rPr lang="it-IT" sz="1400" dirty="0" err="1">
                <a:latin typeface="Franklin Gothic Book" panose="020B0503020102020204" pitchFamily="34" charset="0"/>
              </a:rPr>
              <a:t>url</a:t>
            </a:r>
            <a:r>
              <a:rPr lang="it-IT" sz="1400" dirty="0">
                <a:latin typeface="Franklin Gothic Book" panose="020B0503020102020204" pitchFamily="34" charset="0"/>
              </a:rPr>
              <a:t>": "https://www.ted.com/talks/butterscotch_accept_who_i_am",</a:t>
            </a:r>
          </a:p>
          <a:p>
            <a:r>
              <a:rPr lang="it-IT" sz="1400" dirty="0">
                <a:latin typeface="Franklin Gothic Book" panose="020B0503020102020204" pitchFamily="34" charset="0"/>
              </a:rPr>
              <a:t>        "</a:t>
            </a:r>
            <a:r>
              <a:rPr lang="it-IT" sz="1400" dirty="0" err="1">
                <a:latin typeface="Franklin Gothic Book" panose="020B0503020102020204" pitchFamily="34" charset="0"/>
              </a:rPr>
              <a:t>geo_area</a:t>
            </a:r>
            <a:r>
              <a:rPr lang="it-IT" sz="1400" dirty="0">
                <a:latin typeface="Franklin Gothic Book" panose="020B0503020102020204" pitchFamily="34" charset="0"/>
              </a:rPr>
              <a:t>": {</a:t>
            </a:r>
          </a:p>
          <a:p>
            <a:r>
              <a:rPr lang="it-IT" sz="1400" dirty="0">
                <a:latin typeface="Franklin Gothic Book" panose="020B0503020102020204" pitchFamily="34" charset="0"/>
              </a:rPr>
              <a:t>            "</a:t>
            </a:r>
            <a:r>
              <a:rPr lang="it-IT" sz="1400" dirty="0" err="1">
                <a:latin typeface="Franklin Gothic Book" panose="020B0503020102020204" pitchFamily="34" charset="0"/>
              </a:rPr>
              <a:t>continent</a:t>
            </a:r>
            <a:r>
              <a:rPr lang="it-IT" sz="1400" dirty="0">
                <a:latin typeface="Franklin Gothic Book" panose="020B0503020102020204" pitchFamily="34" charset="0"/>
              </a:rPr>
              <a:t>": "Europe",</a:t>
            </a:r>
          </a:p>
          <a:p>
            <a:r>
              <a:rPr lang="it-IT" sz="1400" dirty="0">
                <a:latin typeface="Franklin Gothic Book" panose="020B0503020102020204" pitchFamily="34" charset="0"/>
              </a:rPr>
              <a:t>            "</a:t>
            </a:r>
            <a:r>
              <a:rPr lang="it-IT" sz="1400" dirty="0" err="1">
                <a:latin typeface="Franklin Gothic Book" panose="020B0503020102020204" pitchFamily="34" charset="0"/>
              </a:rPr>
              <a:t>nation</a:t>
            </a:r>
            <a:r>
              <a:rPr lang="it-IT" sz="1400" dirty="0">
                <a:latin typeface="Franklin Gothic Book" panose="020B0503020102020204" pitchFamily="34" charset="0"/>
              </a:rPr>
              <a:t>": "</a:t>
            </a:r>
            <a:r>
              <a:rPr lang="it-IT" sz="1400" dirty="0" err="1">
                <a:latin typeface="Franklin Gothic Book" panose="020B0503020102020204" pitchFamily="34" charset="0"/>
              </a:rPr>
              <a:t>Italy</a:t>
            </a:r>
            <a:r>
              <a:rPr lang="it-IT" sz="1400" dirty="0">
                <a:latin typeface="Franklin Gothic Book" panose="020B0503020102020204" pitchFamily="34" charset="0"/>
              </a:rPr>
              <a:t>",</a:t>
            </a:r>
          </a:p>
          <a:p>
            <a:r>
              <a:rPr lang="it-IT" sz="1400" dirty="0">
                <a:latin typeface="Franklin Gothic Book" panose="020B0503020102020204" pitchFamily="34" charset="0"/>
              </a:rPr>
              <a:t>            "city": "Bergamo"</a:t>
            </a:r>
          </a:p>
          <a:p>
            <a:r>
              <a:rPr lang="it-IT" sz="1400" dirty="0">
                <a:latin typeface="Franklin Gothic Book" panose="020B0503020102020204" pitchFamily="34" charset="0"/>
              </a:rPr>
              <a:t>        }</a:t>
            </a:r>
          </a:p>
          <a:p>
            <a:r>
              <a:rPr lang="it-IT" sz="1400" dirty="0">
                <a:latin typeface="Franklin Gothic Book" panose="020B0503020102020204" pitchFamily="34" charset="0"/>
              </a:rPr>
              <a:t>    }…]</a:t>
            </a:r>
          </a:p>
        </p:txBody>
      </p:sp>
    </p:spTree>
    <p:extLst>
      <p:ext uri="{BB962C8B-B14F-4D97-AF65-F5344CB8AC3E}">
        <p14:creationId xmlns:p14="http://schemas.microsoft.com/office/powerpoint/2010/main" val="214603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6301409" cy="107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o di addizione 1">
            <a:extLst>
              <a:ext uri="{FF2B5EF4-FFF2-40B4-BE49-F238E27FC236}">
                <a16:creationId xmlns:a16="http://schemas.microsoft.com/office/drawing/2014/main" id="{FC479290-017A-46B7-9DF5-0A3A36E7E0FE}"/>
              </a:ext>
            </a:extLst>
          </p:cNvPr>
          <p:cNvSpPr/>
          <p:nvPr/>
        </p:nvSpPr>
        <p:spPr>
          <a:xfrm>
            <a:off x="11084783" y="20388"/>
            <a:ext cx="888556" cy="888556"/>
          </a:xfrm>
          <a:prstGeom prst="mathPlus">
            <a:avLst>
              <a:gd name="adj1" fmla="val 181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1265267" y="172278"/>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LAMBDA VOTE</a:t>
            </a:r>
          </a:p>
        </p:txBody>
      </p:sp>
      <p:sp>
        <p:nvSpPr>
          <p:cNvPr id="4" name="CasellaDiTesto 3">
            <a:extLst>
              <a:ext uri="{FF2B5EF4-FFF2-40B4-BE49-F238E27FC236}">
                <a16:creationId xmlns:a16="http://schemas.microsoft.com/office/drawing/2014/main" id="{D3DC8EF8-AD09-4450-895D-DF0F16E53E4B}"/>
              </a:ext>
            </a:extLst>
          </p:cNvPr>
          <p:cNvSpPr txBox="1"/>
          <p:nvPr/>
        </p:nvSpPr>
        <p:spPr>
          <a:xfrm>
            <a:off x="1870802" y="1426186"/>
            <a:ext cx="2997126" cy="400110"/>
          </a:xfrm>
          <a:prstGeom prst="rect">
            <a:avLst/>
          </a:prstGeom>
          <a:noFill/>
        </p:spPr>
        <p:txBody>
          <a:bodyPr wrap="square" rtlCol="0">
            <a:spAutoFit/>
          </a:bodyPr>
          <a:lstStyle/>
          <a:p>
            <a:pPr algn="ctr"/>
            <a:r>
              <a:rPr lang="it-IT" sz="2000" dirty="0" err="1">
                <a:solidFill>
                  <a:srgbClr val="404040"/>
                </a:solidFill>
                <a:latin typeface="Franklin Gothic Demi" panose="020B0703020102020204" pitchFamily="34" charset="0"/>
              </a:rPr>
              <a:t>VOTE_Handler</a:t>
            </a:r>
            <a:endParaRPr lang="it-IT" sz="2000" dirty="0">
              <a:solidFill>
                <a:srgbClr val="404040"/>
              </a:solidFill>
              <a:latin typeface="Franklin Gothic Demi" panose="020B0703020102020204" pitchFamily="34" charset="0"/>
            </a:endParaRPr>
          </a:p>
        </p:txBody>
      </p:sp>
      <p:sp>
        <p:nvSpPr>
          <p:cNvPr id="9" name="CasellaDiTesto 8">
            <a:extLst>
              <a:ext uri="{FF2B5EF4-FFF2-40B4-BE49-F238E27FC236}">
                <a16:creationId xmlns:a16="http://schemas.microsoft.com/office/drawing/2014/main" id="{DCE61888-07E9-4EA3-9B3B-24F4166A9948}"/>
              </a:ext>
            </a:extLst>
          </p:cNvPr>
          <p:cNvSpPr txBox="1"/>
          <p:nvPr/>
        </p:nvSpPr>
        <p:spPr>
          <a:xfrm>
            <a:off x="642730" y="2021532"/>
            <a:ext cx="5453270" cy="4185761"/>
          </a:xfrm>
          <a:prstGeom prst="rect">
            <a:avLst/>
          </a:prstGeom>
          <a:noFill/>
          <a:ln w="57150">
            <a:solidFill>
              <a:schemeClr val="accent2">
                <a:lumMod val="75000"/>
              </a:schemeClr>
            </a:solidFill>
            <a:prstDash val="dash"/>
          </a:ln>
        </p:spPr>
        <p:txBody>
          <a:bodyPr wrap="square" rtlCol="0">
            <a:spAutoFit/>
          </a:bodyPr>
          <a:lstStyle/>
          <a:p>
            <a:r>
              <a:rPr lang="en-US" sz="1400" dirty="0">
                <a:latin typeface="Consolas" panose="020B0609020204030204" pitchFamily="49" charset="0"/>
              </a:rPr>
              <a:t>const talk = require('./Talk');</a:t>
            </a:r>
          </a:p>
          <a:p>
            <a:r>
              <a:rPr lang="en-US" sz="1400" dirty="0">
                <a:latin typeface="Consolas" panose="020B0609020204030204" pitchFamily="49" charset="0"/>
              </a:rPr>
              <a:t>const </a:t>
            </a:r>
            <a:r>
              <a:rPr lang="en-US" sz="1400" dirty="0" err="1">
                <a:latin typeface="Consolas" panose="020B0609020204030204" pitchFamily="49" charset="0"/>
              </a:rPr>
              <a:t>talk_ref</a:t>
            </a:r>
            <a:r>
              <a:rPr lang="en-US" sz="1400" dirty="0">
                <a:latin typeface="Consolas" panose="020B0609020204030204" pitchFamily="49" charset="0"/>
              </a:rPr>
              <a:t> = require('./Talk’);</a:t>
            </a:r>
          </a:p>
          <a:p>
            <a:r>
              <a:rPr lang="en-US" sz="1400" dirty="0">
                <a:latin typeface="Consolas" panose="020B0609020204030204" pitchFamily="49" charset="0"/>
              </a:rPr>
              <a:t>.</a:t>
            </a:r>
          </a:p>
          <a:p>
            <a:r>
              <a:rPr lang="en-US" sz="1400" dirty="0">
                <a:latin typeface="Consolas" panose="020B0609020204030204" pitchFamily="49" charset="0"/>
              </a:rPr>
              <a:t>.</a:t>
            </a:r>
          </a:p>
          <a:p>
            <a:r>
              <a:rPr lang="it-IT" sz="1400" dirty="0">
                <a:latin typeface="Consolas" panose="020B0609020204030204" pitchFamily="49" charset="0"/>
              </a:rPr>
              <a:t>.</a:t>
            </a:r>
          </a:p>
          <a:p>
            <a:r>
              <a:rPr lang="it-IT" sz="1400" dirty="0">
                <a:latin typeface="Consolas" panose="020B0609020204030204" pitchFamily="49" charset="0"/>
              </a:rPr>
              <a:t>connect_to_db().</a:t>
            </a:r>
            <a:r>
              <a:rPr lang="it-IT" sz="1400" dirty="0" err="1">
                <a:latin typeface="Consolas" panose="020B0609020204030204" pitchFamily="49" charset="0"/>
              </a:rPr>
              <a:t>then</a:t>
            </a:r>
            <a:r>
              <a:rPr lang="it-IT" sz="1400" dirty="0">
                <a:latin typeface="Consolas" panose="020B0609020204030204" pitchFamily="49" charset="0"/>
              </a:rPr>
              <a:t>(() =&gt; {</a:t>
            </a:r>
          </a:p>
          <a:p>
            <a:r>
              <a:rPr lang="it-IT" sz="1400" dirty="0">
                <a:latin typeface="Consolas" panose="020B0609020204030204" pitchFamily="49" charset="0"/>
              </a:rPr>
              <a:t>        console.log('=&gt; </a:t>
            </a:r>
            <a:r>
              <a:rPr lang="it-IT" sz="1400" dirty="0" err="1">
                <a:latin typeface="Consolas" panose="020B0609020204030204" pitchFamily="49" charset="0"/>
              </a:rPr>
              <a:t>get_all</a:t>
            </a:r>
            <a:r>
              <a:rPr lang="it-IT" sz="1400" dirty="0">
                <a:latin typeface="Consolas" panose="020B0609020204030204" pitchFamily="49" charset="0"/>
              </a:rPr>
              <a:t> </a:t>
            </a:r>
            <a:r>
              <a:rPr lang="it-IT" sz="1400" dirty="0" err="1">
                <a:latin typeface="Consolas" panose="020B0609020204030204" pitchFamily="49" charset="0"/>
              </a:rPr>
              <a:t>idx</a:t>
            </a:r>
            <a:r>
              <a:rPr lang="it-IT" sz="1400" dirty="0">
                <a:latin typeface="Consolas" panose="020B0609020204030204" pitchFamily="49" charset="0"/>
              </a:rPr>
              <a:t> of </a:t>
            </a:r>
            <a:r>
              <a:rPr lang="it-IT" sz="1400" dirty="0" err="1">
                <a:latin typeface="Consolas" panose="020B0609020204030204" pitchFamily="49" charset="0"/>
              </a:rPr>
              <a:t>next</a:t>
            </a:r>
            <a:r>
              <a:rPr lang="it-IT" sz="1400" dirty="0">
                <a:latin typeface="Consolas" panose="020B0609020204030204" pitchFamily="49" charset="0"/>
              </a:rPr>
              <a:t> talks');</a:t>
            </a:r>
          </a:p>
          <a:p>
            <a:r>
              <a:rPr lang="it-IT" sz="1400" dirty="0">
                <a:latin typeface="Consolas" panose="020B0609020204030204" pitchFamily="49" charset="0"/>
              </a:rPr>
              <a:t>        </a:t>
            </a:r>
            <a:r>
              <a:rPr lang="it-IT" sz="1400" dirty="0" err="1">
                <a:latin typeface="Consolas" panose="020B0609020204030204" pitchFamily="49" charset="0"/>
              </a:rPr>
              <a:t>talk.findOne</a:t>
            </a:r>
            <a:r>
              <a:rPr lang="it-IT" sz="1400" dirty="0">
                <a:latin typeface="Consolas" panose="020B0609020204030204" pitchFamily="49" charset="0"/>
              </a:rPr>
              <a:t>({_</a:t>
            </a:r>
            <a:r>
              <a:rPr lang="it-IT" sz="1400" dirty="0" err="1">
                <a:latin typeface="Consolas" panose="020B0609020204030204" pitchFamily="49" charset="0"/>
              </a:rPr>
              <a:t>id:body.id</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then</a:t>
            </a:r>
            <a:r>
              <a:rPr lang="it-IT" sz="1400" dirty="0">
                <a:latin typeface="Consolas" panose="020B0609020204030204" pitchFamily="49" charset="0"/>
              </a:rPr>
              <a:t>(</a:t>
            </a:r>
            <a:r>
              <a:rPr lang="it-IT" sz="1400" dirty="0" err="1">
                <a:latin typeface="Consolas" panose="020B0609020204030204" pitchFamily="49" charset="0"/>
              </a:rPr>
              <a:t>talk_find</a:t>
            </a:r>
            <a:r>
              <a:rPr lang="it-IT" sz="1400" dirty="0">
                <a:latin typeface="Consolas" panose="020B0609020204030204" pitchFamily="49" charset="0"/>
              </a:rPr>
              <a:t> =&gt; </a:t>
            </a:r>
          </a:p>
          <a:p>
            <a:r>
              <a:rPr lang="it-IT" sz="1400" dirty="0">
                <a:latin typeface="Consolas" panose="020B0609020204030204" pitchFamily="49" charset="0"/>
              </a:rPr>
              <a:t>                    </a:t>
            </a:r>
            <a:r>
              <a:rPr lang="it-IT" sz="1400" dirty="0" err="1">
                <a:latin typeface="Consolas" panose="020B0609020204030204" pitchFamily="49" charset="0"/>
              </a:rPr>
              <a:t>talk_ref.find</a:t>
            </a:r>
            <a:r>
              <a:rPr lang="it-IT" sz="1400" dirty="0">
                <a:latin typeface="Consolas" panose="020B0609020204030204" pitchFamily="49" charset="0"/>
              </a:rPr>
              <a:t>({_</a:t>
            </a:r>
            <a:r>
              <a:rPr lang="it-IT" sz="1400" dirty="0" err="1">
                <a:latin typeface="Consolas" panose="020B0609020204030204" pitchFamily="49" charset="0"/>
              </a:rPr>
              <a:t>id:talk_find.next_idx</a:t>
            </a:r>
            <a:r>
              <a:rPr lang="it-IT" sz="1400" dirty="0">
                <a:latin typeface="Consolas" panose="020B0609020204030204" pitchFamily="49" charset="0"/>
              </a:rPr>
              <a:t>},'</a:t>
            </a:r>
            <a:r>
              <a:rPr lang="it-IT" sz="1400" dirty="0" err="1">
                <a:latin typeface="Consolas" panose="020B0609020204030204" pitchFamily="49" charset="0"/>
              </a:rPr>
              <a:t>title</a:t>
            </a:r>
            <a:r>
              <a:rPr lang="it-IT" sz="1400" dirty="0">
                <a:latin typeface="Consolas" panose="020B0609020204030204" pitchFamily="49" charset="0"/>
              </a:rPr>
              <a:t> </a:t>
            </a:r>
            <a:r>
              <a:rPr lang="it-IT" sz="1400" dirty="0" err="1">
                <a:latin typeface="Consolas" panose="020B0609020204030204" pitchFamily="49" charset="0"/>
              </a:rPr>
              <a:t>main_speaker</a:t>
            </a:r>
            <a:r>
              <a:rPr lang="it-IT" sz="1400" dirty="0">
                <a:latin typeface="Consolas" panose="020B0609020204030204" pitchFamily="49" charset="0"/>
              </a:rPr>
              <a:t> </a:t>
            </a:r>
            <a:r>
              <a:rPr lang="it-IT" sz="1400" dirty="0" err="1">
                <a:latin typeface="Consolas" panose="020B0609020204030204" pitchFamily="49" charset="0"/>
              </a:rPr>
              <a:t>url</a:t>
            </a:r>
            <a:r>
              <a:rPr lang="it-IT" sz="1400" dirty="0">
                <a:latin typeface="Consolas" panose="020B0609020204030204" pitchFamily="49" charset="0"/>
              </a:rPr>
              <a:t> </a:t>
            </a:r>
            <a:r>
              <a:rPr lang="it-IT" sz="1400" dirty="0" err="1">
                <a:latin typeface="Consolas" panose="020B0609020204030204" pitchFamily="49" charset="0"/>
              </a:rPr>
              <a:t>details</a:t>
            </a:r>
            <a:r>
              <a:rPr lang="it-IT" sz="1400" dirty="0">
                <a:latin typeface="Consolas" panose="020B0609020204030204" pitchFamily="49" charset="0"/>
              </a:rPr>
              <a:t>').</a:t>
            </a:r>
            <a:r>
              <a:rPr lang="it-IT" sz="1400" dirty="0" err="1">
                <a:latin typeface="Consolas" panose="020B0609020204030204" pitchFamily="49" charset="0"/>
              </a:rPr>
              <a:t>then</a:t>
            </a:r>
            <a:r>
              <a:rPr lang="it-IT" sz="1400" dirty="0">
                <a:latin typeface="Consolas" panose="020B0609020204030204" pitchFamily="49" charset="0"/>
              </a:rPr>
              <a:t>(</a:t>
            </a:r>
            <a:r>
              <a:rPr lang="it-IT" sz="1400" dirty="0" err="1">
                <a:latin typeface="Consolas" panose="020B0609020204030204" pitchFamily="49" charset="0"/>
              </a:rPr>
              <a:t>talked</a:t>
            </a:r>
            <a:r>
              <a:rPr lang="it-IT" sz="1400" dirty="0">
                <a:latin typeface="Consolas" panose="020B0609020204030204" pitchFamily="49" charset="0"/>
              </a:rPr>
              <a:t> =&gt;</a:t>
            </a:r>
          </a:p>
          <a:p>
            <a:r>
              <a:rPr lang="it-IT" sz="1400" dirty="0">
                <a:latin typeface="Consolas" panose="020B0609020204030204" pitchFamily="49" charset="0"/>
              </a:rPr>
              <a:t>                    {</a:t>
            </a:r>
          </a:p>
          <a:p>
            <a:r>
              <a:rPr lang="it-IT" sz="1400" dirty="0">
                <a:latin typeface="Consolas" panose="020B0609020204030204" pitchFamily="49" charset="0"/>
              </a:rPr>
              <a:t>                    </a:t>
            </a:r>
            <a:r>
              <a:rPr lang="it-IT" sz="1400" dirty="0" err="1">
                <a:latin typeface="Consolas" panose="020B0609020204030204" pitchFamily="49" charset="0"/>
              </a:rPr>
              <a:t>callback</a:t>
            </a:r>
            <a:r>
              <a:rPr lang="it-IT" sz="1400" dirty="0">
                <a:latin typeface="Consolas" panose="020B0609020204030204" pitchFamily="49" charset="0"/>
              </a:rPr>
              <a:t>(</a:t>
            </a:r>
            <a:r>
              <a:rPr lang="it-IT" sz="1400" dirty="0" err="1">
                <a:latin typeface="Consolas" panose="020B0609020204030204" pitchFamily="49" charset="0"/>
              </a:rPr>
              <a:t>null</a:t>
            </a:r>
            <a:r>
              <a:rPr lang="it-IT" sz="1400" dirty="0">
                <a:latin typeface="Consolas" panose="020B0609020204030204" pitchFamily="49" charset="0"/>
              </a:rPr>
              <a:t>, {</a:t>
            </a:r>
          </a:p>
          <a:p>
            <a:r>
              <a:rPr lang="it-IT" sz="1400" dirty="0">
                <a:latin typeface="Consolas" panose="020B0609020204030204" pitchFamily="49" charset="0"/>
              </a:rPr>
              <a:t>                        </a:t>
            </a:r>
            <a:r>
              <a:rPr lang="it-IT" sz="1400" dirty="0" err="1">
                <a:latin typeface="Consolas" panose="020B0609020204030204" pitchFamily="49" charset="0"/>
              </a:rPr>
              <a:t>statusCode</a:t>
            </a:r>
            <a:r>
              <a:rPr lang="it-IT" sz="1400" dirty="0">
                <a:latin typeface="Consolas" panose="020B0609020204030204" pitchFamily="49" charset="0"/>
              </a:rPr>
              <a:t>: 200,</a:t>
            </a:r>
          </a:p>
          <a:p>
            <a:r>
              <a:rPr lang="it-IT" sz="1400" dirty="0">
                <a:latin typeface="Consolas" panose="020B0609020204030204" pitchFamily="49" charset="0"/>
              </a:rPr>
              <a:t>                        body: </a:t>
            </a:r>
            <a:r>
              <a:rPr lang="it-IT" sz="1400" dirty="0" err="1">
                <a:latin typeface="Consolas" panose="020B0609020204030204" pitchFamily="49" charset="0"/>
              </a:rPr>
              <a:t>JSON.stringify</a:t>
            </a:r>
            <a:r>
              <a:rPr lang="it-IT" sz="1400" dirty="0">
                <a:latin typeface="Consolas" panose="020B0609020204030204" pitchFamily="49" charset="0"/>
              </a:rPr>
              <a:t>(</a:t>
            </a:r>
            <a:r>
              <a:rPr lang="it-IT" sz="1400" dirty="0" err="1">
                <a:latin typeface="Consolas" panose="020B0609020204030204" pitchFamily="49" charset="0"/>
              </a:rPr>
              <a:t>talked</a:t>
            </a:r>
            <a:r>
              <a:rPr lang="it-IT" sz="1400" dirty="0">
                <a:latin typeface="Consolas" panose="020B0609020204030204" pitchFamily="49" charset="0"/>
              </a:rPr>
              <a:t>)</a:t>
            </a:r>
          </a:p>
          <a:p>
            <a:r>
              <a:rPr lang="it-IT" sz="1400" dirty="0">
                <a:latin typeface="Consolas" panose="020B0609020204030204" pitchFamily="49" charset="0"/>
              </a:rPr>
              <a:t>                    })</a:t>
            </a:r>
          </a:p>
          <a:p>
            <a:r>
              <a:rPr lang="it-IT" sz="1400" dirty="0">
                <a:latin typeface="Consolas" panose="020B0609020204030204" pitchFamily="49" charset="0"/>
              </a:rPr>
              <a:t>                })</a:t>
            </a:r>
          </a:p>
          <a:p>
            <a:r>
              <a:rPr lang="it-IT" sz="1400" dirty="0">
                <a:latin typeface="Consolas" panose="020B0609020204030204" pitchFamily="49" charset="0"/>
              </a:rPr>
              <a:t>            )</a:t>
            </a:r>
          </a:p>
        </p:txBody>
      </p:sp>
      <p:sp>
        <p:nvSpPr>
          <p:cNvPr id="10" name="CasellaDiTesto 9">
            <a:extLst>
              <a:ext uri="{FF2B5EF4-FFF2-40B4-BE49-F238E27FC236}">
                <a16:creationId xmlns:a16="http://schemas.microsoft.com/office/drawing/2014/main" id="{6D90FEC6-4C3E-40FA-9CA2-EE76D305F011}"/>
              </a:ext>
            </a:extLst>
          </p:cNvPr>
          <p:cNvSpPr txBox="1"/>
          <p:nvPr/>
        </p:nvSpPr>
        <p:spPr>
          <a:xfrm>
            <a:off x="6520070" y="2021532"/>
            <a:ext cx="5453269" cy="1815882"/>
          </a:xfrm>
          <a:prstGeom prst="rect">
            <a:avLst/>
          </a:prstGeom>
          <a:noFill/>
          <a:ln w="57150">
            <a:solidFill>
              <a:schemeClr val="accent2">
                <a:lumMod val="75000"/>
              </a:schemeClr>
            </a:solidFill>
            <a:prstDash val="dash"/>
          </a:ln>
        </p:spPr>
        <p:txBody>
          <a:bodyPr wrap="square" rtlCol="0">
            <a:spAutoFit/>
          </a:bodyPr>
          <a:lstStyle/>
          <a:p>
            <a:r>
              <a:rPr lang="it-IT" sz="1400" dirty="0">
                <a:latin typeface="Consolas" panose="020B0609020204030204" pitchFamily="49" charset="0"/>
              </a:rPr>
              <a:t>const </a:t>
            </a:r>
            <a:r>
              <a:rPr lang="it-IT" sz="1400" dirty="0" err="1">
                <a:latin typeface="Consolas" panose="020B0609020204030204" pitchFamily="49" charset="0"/>
              </a:rPr>
              <a:t>talk_schema</a:t>
            </a:r>
            <a:r>
              <a:rPr lang="it-IT" sz="1400" dirty="0">
                <a:latin typeface="Consolas" panose="020B0609020204030204" pitchFamily="49" charset="0"/>
              </a:rPr>
              <a:t> = new Schema({</a:t>
            </a:r>
          </a:p>
          <a:p>
            <a:r>
              <a:rPr lang="it-IT" sz="1400" dirty="0">
                <a:latin typeface="Consolas" panose="020B0609020204030204" pitchFamily="49" charset="0"/>
              </a:rPr>
              <a:t>    _id: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title</a:t>
            </a:r>
            <a:r>
              <a:rPr lang="it-IT" sz="1400" dirty="0">
                <a:latin typeface="Consolas" panose="020B0609020204030204" pitchFamily="49" charset="0"/>
              </a:rPr>
              <a:t>: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url: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details:String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main_speaker</a:t>
            </a:r>
            <a:r>
              <a:rPr lang="it-IT" sz="1400" dirty="0">
                <a:latin typeface="Consolas" panose="020B0609020204030204" pitchFamily="49" charset="0"/>
              </a:rPr>
              <a:t>: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next_idx</a:t>
            </a:r>
            <a:r>
              <a:rPr lang="it-IT" sz="1400" dirty="0">
                <a:latin typeface="Consolas" panose="020B0609020204030204" pitchFamily="49" charset="0"/>
              </a:rPr>
              <a:t>: ['</a:t>
            </a:r>
            <a:r>
              <a:rPr lang="it-IT" sz="1400" dirty="0" err="1">
                <a:latin typeface="Consolas" panose="020B0609020204030204" pitchFamily="49" charset="0"/>
              </a:rPr>
              <a:t>talk_ref</a:t>
            </a:r>
            <a:r>
              <a:rPr lang="it-IT" sz="1400" dirty="0">
                <a:latin typeface="Consolas" panose="020B0609020204030204" pitchFamily="49" charset="0"/>
              </a:rPr>
              <a:t>']</a:t>
            </a:r>
          </a:p>
          <a:p>
            <a:r>
              <a:rPr lang="it-IT" sz="1400" dirty="0">
                <a:latin typeface="Consolas" panose="020B0609020204030204" pitchFamily="49" charset="0"/>
              </a:rPr>
              <a:t>}, { </a:t>
            </a:r>
            <a:r>
              <a:rPr lang="it-IT" sz="1400" dirty="0" err="1">
                <a:latin typeface="Consolas" panose="020B0609020204030204" pitchFamily="49" charset="0"/>
              </a:rPr>
              <a:t>collection</a:t>
            </a:r>
            <a:r>
              <a:rPr lang="it-IT" sz="1400" dirty="0">
                <a:latin typeface="Consolas" panose="020B0609020204030204" pitchFamily="49" charset="0"/>
              </a:rPr>
              <a:t>: '</a:t>
            </a:r>
            <a:r>
              <a:rPr lang="it-IT" sz="1400" dirty="0" err="1">
                <a:latin typeface="Consolas" panose="020B0609020204030204" pitchFamily="49" charset="0"/>
              </a:rPr>
              <a:t>tedz_data</a:t>
            </a:r>
            <a:r>
              <a:rPr lang="it-IT" sz="1400" dirty="0">
                <a:latin typeface="Consolas" panose="020B0609020204030204" pitchFamily="49" charset="0"/>
              </a:rPr>
              <a:t>' });</a:t>
            </a:r>
          </a:p>
        </p:txBody>
      </p:sp>
      <p:sp>
        <p:nvSpPr>
          <p:cNvPr id="25" name="CasellaDiTesto 24">
            <a:extLst>
              <a:ext uri="{FF2B5EF4-FFF2-40B4-BE49-F238E27FC236}">
                <a16:creationId xmlns:a16="http://schemas.microsoft.com/office/drawing/2014/main" id="{13840BE3-723B-414A-B2B2-B7E1BD6FCBEC}"/>
              </a:ext>
            </a:extLst>
          </p:cNvPr>
          <p:cNvSpPr txBox="1"/>
          <p:nvPr/>
        </p:nvSpPr>
        <p:spPr>
          <a:xfrm>
            <a:off x="7226871" y="1426186"/>
            <a:ext cx="4039668" cy="400110"/>
          </a:xfrm>
          <a:prstGeom prst="rect">
            <a:avLst/>
          </a:prstGeom>
          <a:noFill/>
        </p:spPr>
        <p:txBody>
          <a:bodyPr wrap="square" rtlCol="0">
            <a:spAutoFit/>
          </a:bodyPr>
          <a:lstStyle/>
          <a:p>
            <a:pPr algn="ctr"/>
            <a:r>
              <a:rPr lang="it-IT" sz="2000" dirty="0" err="1">
                <a:solidFill>
                  <a:srgbClr val="404040"/>
                </a:solidFill>
                <a:latin typeface="Franklin Gothic Demi" panose="020B0703020102020204" pitchFamily="34" charset="0"/>
              </a:rPr>
              <a:t>VOTE_Talk_Schema</a:t>
            </a:r>
            <a:endParaRPr lang="it-IT" sz="2000" dirty="0">
              <a:solidFill>
                <a:srgbClr val="404040"/>
              </a:solidFill>
              <a:latin typeface="Franklin Gothic Demi" panose="020B0703020102020204" pitchFamily="34" charset="0"/>
            </a:endParaRPr>
          </a:p>
        </p:txBody>
      </p:sp>
    </p:spTree>
    <p:extLst>
      <p:ext uri="{BB962C8B-B14F-4D97-AF65-F5344CB8AC3E}">
        <p14:creationId xmlns:p14="http://schemas.microsoft.com/office/powerpoint/2010/main" val="153631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6301409" cy="107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o di addizione 1">
            <a:extLst>
              <a:ext uri="{FF2B5EF4-FFF2-40B4-BE49-F238E27FC236}">
                <a16:creationId xmlns:a16="http://schemas.microsoft.com/office/drawing/2014/main" id="{FC479290-017A-46B7-9DF5-0A3A36E7E0FE}"/>
              </a:ext>
            </a:extLst>
          </p:cNvPr>
          <p:cNvSpPr/>
          <p:nvPr/>
        </p:nvSpPr>
        <p:spPr>
          <a:xfrm>
            <a:off x="11084783" y="20388"/>
            <a:ext cx="888556" cy="888556"/>
          </a:xfrm>
          <a:prstGeom prst="mathPlus">
            <a:avLst>
              <a:gd name="adj1" fmla="val 181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1265267" y="172278"/>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LAMBDA VOTE</a:t>
            </a:r>
          </a:p>
        </p:txBody>
      </p:sp>
      <p:sp>
        <p:nvSpPr>
          <p:cNvPr id="12" name="CasellaDiTesto 11">
            <a:extLst>
              <a:ext uri="{FF2B5EF4-FFF2-40B4-BE49-F238E27FC236}">
                <a16:creationId xmlns:a16="http://schemas.microsoft.com/office/drawing/2014/main" id="{8A40B38A-F041-4341-AB3B-255C81D703F7}"/>
              </a:ext>
            </a:extLst>
          </p:cNvPr>
          <p:cNvSpPr txBox="1"/>
          <p:nvPr/>
        </p:nvSpPr>
        <p:spPr>
          <a:xfrm>
            <a:off x="1149626" y="1129485"/>
            <a:ext cx="9892748" cy="923330"/>
          </a:xfrm>
          <a:prstGeom prst="rect">
            <a:avLst/>
          </a:prstGeom>
          <a:noFill/>
        </p:spPr>
        <p:txBody>
          <a:bodyPr wrap="square" rtlCol="0">
            <a:spAutoFit/>
          </a:bodyPr>
          <a:lstStyle/>
          <a:p>
            <a:r>
              <a:rPr lang="it-IT" dirty="0">
                <a:latin typeface="Franklin Gothic Book" panose="020B0503020102020204" pitchFamily="34" charset="0"/>
              </a:rPr>
              <a:t>Assegnato come parametro obbligatorio l’ID, la </a:t>
            </a:r>
            <a:r>
              <a:rPr lang="it-IT" dirty="0" err="1">
                <a:latin typeface="Franklin Gothic Book" panose="020B0503020102020204" pitchFamily="34" charset="0"/>
              </a:rPr>
              <a:t>function</a:t>
            </a:r>
            <a:r>
              <a:rPr lang="it-IT" dirty="0">
                <a:latin typeface="Franklin Gothic Book" panose="020B0503020102020204" pitchFamily="34" charset="0"/>
              </a:rPr>
              <a:t> mostra tutti i voti relativi al talk preso in considerazione, inclusa la media delle valutazioni.</a:t>
            </a:r>
          </a:p>
          <a:p>
            <a:r>
              <a:rPr lang="it-IT" dirty="0">
                <a:latin typeface="Franklin Gothic Book" panose="020B0503020102020204" pitchFamily="34" charset="0"/>
              </a:rPr>
              <a:t>Con l’aggiunta di ulteriori parametri, è possibile effettuare una ricerca più mirata.</a:t>
            </a:r>
          </a:p>
        </p:txBody>
      </p:sp>
    </p:spTree>
    <p:extLst>
      <p:ext uri="{BB962C8B-B14F-4D97-AF65-F5344CB8AC3E}">
        <p14:creationId xmlns:p14="http://schemas.microsoft.com/office/powerpoint/2010/main" val="292793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4208195" cy="107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218660" y="172279"/>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ESPERIENZA UTENTE</a:t>
            </a:r>
          </a:p>
        </p:txBody>
      </p:sp>
      <p:sp>
        <p:nvSpPr>
          <p:cNvPr id="6" name="CasellaDiTesto 5">
            <a:extLst>
              <a:ext uri="{FF2B5EF4-FFF2-40B4-BE49-F238E27FC236}">
                <a16:creationId xmlns:a16="http://schemas.microsoft.com/office/drawing/2014/main" id="{81DC5320-074F-4BFB-BCD8-63249C5818E7}"/>
              </a:ext>
            </a:extLst>
          </p:cNvPr>
          <p:cNvSpPr txBox="1"/>
          <p:nvPr/>
        </p:nvSpPr>
        <p:spPr>
          <a:xfrm>
            <a:off x="218663" y="1891735"/>
            <a:ext cx="4208195" cy="400110"/>
          </a:xfrm>
          <a:prstGeom prst="rect">
            <a:avLst/>
          </a:prstGeom>
          <a:noFill/>
        </p:spPr>
        <p:txBody>
          <a:bodyPr wrap="square" rtlCol="0">
            <a:spAutoFit/>
          </a:bodyPr>
          <a:lstStyle/>
          <a:p>
            <a:pPr algn="ctr"/>
            <a:r>
              <a:rPr lang="it-IT" sz="2000" dirty="0">
                <a:latin typeface="Franklin Gothic Demi" panose="020B0703020102020204" pitchFamily="34" charset="0"/>
              </a:rPr>
              <a:t>WATCH_NEXT</a:t>
            </a:r>
          </a:p>
        </p:txBody>
      </p:sp>
      <p:sp>
        <p:nvSpPr>
          <p:cNvPr id="7" name="CasellaDiTesto 6">
            <a:extLst>
              <a:ext uri="{FF2B5EF4-FFF2-40B4-BE49-F238E27FC236}">
                <a16:creationId xmlns:a16="http://schemas.microsoft.com/office/drawing/2014/main" id="{49AE636A-6D5F-4EBB-B1A7-74166A0F6EB9}"/>
              </a:ext>
            </a:extLst>
          </p:cNvPr>
          <p:cNvSpPr txBox="1"/>
          <p:nvPr/>
        </p:nvSpPr>
        <p:spPr>
          <a:xfrm>
            <a:off x="4426858" y="1891735"/>
            <a:ext cx="7546483" cy="707886"/>
          </a:xfrm>
          <a:prstGeom prst="rect">
            <a:avLst/>
          </a:prstGeom>
          <a:noFill/>
        </p:spPr>
        <p:txBody>
          <a:bodyPr wrap="square" rtlCol="0">
            <a:spAutoFit/>
          </a:bodyPr>
          <a:lstStyle/>
          <a:p>
            <a:r>
              <a:rPr lang="it-IT" sz="2000" dirty="0">
                <a:latin typeface="Franklin Gothic Book" panose="020B0503020102020204" pitchFamily="34" charset="0"/>
              </a:rPr>
              <a:t>Ricerca dei Talk correlati ad un determinato Talk, fornendo informazioni essenziali relative ad essi.</a:t>
            </a:r>
          </a:p>
        </p:txBody>
      </p:sp>
      <p:sp>
        <p:nvSpPr>
          <p:cNvPr id="10" name="CasellaDiTesto 9">
            <a:extLst>
              <a:ext uri="{FF2B5EF4-FFF2-40B4-BE49-F238E27FC236}">
                <a16:creationId xmlns:a16="http://schemas.microsoft.com/office/drawing/2014/main" id="{97B08D9D-077B-41D9-95F8-BB48AAFA20F3}"/>
              </a:ext>
            </a:extLst>
          </p:cNvPr>
          <p:cNvSpPr txBox="1"/>
          <p:nvPr/>
        </p:nvSpPr>
        <p:spPr>
          <a:xfrm>
            <a:off x="218660" y="3199986"/>
            <a:ext cx="4208195" cy="400110"/>
          </a:xfrm>
          <a:prstGeom prst="rect">
            <a:avLst/>
          </a:prstGeom>
          <a:noFill/>
        </p:spPr>
        <p:txBody>
          <a:bodyPr wrap="square" rtlCol="0">
            <a:spAutoFit/>
          </a:bodyPr>
          <a:lstStyle/>
          <a:p>
            <a:pPr algn="ctr"/>
            <a:r>
              <a:rPr lang="it-IT" sz="2000" dirty="0">
                <a:latin typeface="Franklin Gothic Demi" panose="020B0703020102020204" pitchFamily="34" charset="0"/>
              </a:rPr>
              <a:t>GEO_TALK</a:t>
            </a:r>
          </a:p>
        </p:txBody>
      </p:sp>
      <p:sp>
        <p:nvSpPr>
          <p:cNvPr id="12" name="CasellaDiTesto 11">
            <a:extLst>
              <a:ext uri="{FF2B5EF4-FFF2-40B4-BE49-F238E27FC236}">
                <a16:creationId xmlns:a16="http://schemas.microsoft.com/office/drawing/2014/main" id="{61E9E0E0-DFE5-4AD7-90F6-C7E1BDF18256}"/>
              </a:ext>
            </a:extLst>
          </p:cNvPr>
          <p:cNvSpPr txBox="1"/>
          <p:nvPr/>
        </p:nvSpPr>
        <p:spPr>
          <a:xfrm>
            <a:off x="4426855" y="3199986"/>
            <a:ext cx="7546484" cy="707886"/>
          </a:xfrm>
          <a:prstGeom prst="rect">
            <a:avLst/>
          </a:prstGeom>
          <a:noFill/>
        </p:spPr>
        <p:txBody>
          <a:bodyPr wrap="square" rtlCol="0">
            <a:spAutoFit/>
          </a:bodyPr>
          <a:lstStyle/>
          <a:p>
            <a:r>
              <a:rPr lang="it-IT" sz="2000" dirty="0">
                <a:latin typeface="Franklin Gothic Book" panose="020B0503020102020204" pitchFamily="34" charset="0"/>
              </a:rPr>
              <a:t>Dato un continente, una nazione o una città, fornisce le informazioni relative a tutti i talk associati all’area geografica di appartenenza.</a:t>
            </a:r>
          </a:p>
        </p:txBody>
      </p:sp>
      <p:sp>
        <p:nvSpPr>
          <p:cNvPr id="13" name="CasellaDiTesto 12">
            <a:extLst>
              <a:ext uri="{FF2B5EF4-FFF2-40B4-BE49-F238E27FC236}">
                <a16:creationId xmlns:a16="http://schemas.microsoft.com/office/drawing/2014/main" id="{4DC446EB-FE23-4A0A-8D8A-6E3A5D32F78C}"/>
              </a:ext>
            </a:extLst>
          </p:cNvPr>
          <p:cNvSpPr txBox="1"/>
          <p:nvPr/>
        </p:nvSpPr>
        <p:spPr>
          <a:xfrm>
            <a:off x="218660" y="4816013"/>
            <a:ext cx="4208195" cy="400110"/>
          </a:xfrm>
          <a:prstGeom prst="rect">
            <a:avLst/>
          </a:prstGeom>
          <a:noFill/>
        </p:spPr>
        <p:txBody>
          <a:bodyPr wrap="square" rtlCol="0">
            <a:spAutoFit/>
          </a:bodyPr>
          <a:lstStyle/>
          <a:p>
            <a:pPr algn="ctr"/>
            <a:r>
              <a:rPr lang="it-IT" sz="2000" dirty="0">
                <a:latin typeface="Franklin Gothic Demi" panose="020B0703020102020204" pitchFamily="34" charset="0"/>
              </a:rPr>
              <a:t>VOTE_USER</a:t>
            </a:r>
          </a:p>
        </p:txBody>
      </p:sp>
      <p:sp>
        <p:nvSpPr>
          <p:cNvPr id="14" name="CasellaDiTesto 13">
            <a:extLst>
              <a:ext uri="{FF2B5EF4-FFF2-40B4-BE49-F238E27FC236}">
                <a16:creationId xmlns:a16="http://schemas.microsoft.com/office/drawing/2014/main" id="{43539FA4-0B94-4E8B-A351-B25914F89B49}"/>
              </a:ext>
            </a:extLst>
          </p:cNvPr>
          <p:cNvSpPr txBox="1"/>
          <p:nvPr/>
        </p:nvSpPr>
        <p:spPr>
          <a:xfrm>
            <a:off x="4426857" y="4816013"/>
            <a:ext cx="7546483" cy="1015663"/>
          </a:xfrm>
          <a:prstGeom prst="rect">
            <a:avLst/>
          </a:prstGeom>
          <a:noFill/>
        </p:spPr>
        <p:txBody>
          <a:bodyPr wrap="square" rtlCol="0">
            <a:spAutoFit/>
          </a:bodyPr>
          <a:lstStyle/>
          <a:p>
            <a:r>
              <a:rPr lang="it-IT" sz="2000" dirty="0">
                <a:latin typeface="Franklin Gothic Book" panose="020B0503020102020204" pitchFamily="34" charset="0"/>
              </a:rPr>
              <a:t>Dato un ID, restituisce la lista dei voti associati ai talk. Ogni voto possiede informazioni aggiuntive quali data di emissione del voto, ora di emissione e autore, oltre al voto stesso.</a:t>
            </a:r>
          </a:p>
        </p:txBody>
      </p:sp>
    </p:spTree>
    <p:extLst>
      <p:ext uri="{BB962C8B-B14F-4D97-AF65-F5344CB8AC3E}">
        <p14:creationId xmlns:p14="http://schemas.microsoft.com/office/powerpoint/2010/main" val="346236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4208195" cy="107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218660" y="172279"/>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CRITICITÀ TECNICHE</a:t>
            </a:r>
          </a:p>
        </p:txBody>
      </p:sp>
      <p:sp>
        <p:nvSpPr>
          <p:cNvPr id="4" name="CasellaDiTesto 3">
            <a:extLst>
              <a:ext uri="{FF2B5EF4-FFF2-40B4-BE49-F238E27FC236}">
                <a16:creationId xmlns:a16="http://schemas.microsoft.com/office/drawing/2014/main" id="{203C8D73-B29A-4888-8269-0AD9DBF85695}"/>
              </a:ext>
            </a:extLst>
          </p:cNvPr>
          <p:cNvSpPr txBox="1"/>
          <p:nvPr/>
        </p:nvSpPr>
        <p:spPr>
          <a:xfrm>
            <a:off x="1035326" y="2305615"/>
            <a:ext cx="10121348" cy="2246769"/>
          </a:xfrm>
          <a:prstGeom prst="rect">
            <a:avLst/>
          </a:prstGeom>
          <a:noFill/>
        </p:spPr>
        <p:txBody>
          <a:bodyPr wrap="square" rtlCol="0">
            <a:spAutoFit/>
          </a:bodyPr>
          <a:lstStyle/>
          <a:p>
            <a:pPr marL="285750" indent="-285750">
              <a:buFont typeface="Wingdings" panose="05000000000000000000" pitchFamily="2" charset="2"/>
              <a:buChar char="§"/>
            </a:pPr>
            <a:r>
              <a:rPr lang="it-IT" sz="2000" dirty="0">
                <a:latin typeface="Franklin Gothic Book" panose="020B0503020102020204" pitchFamily="34" charset="0"/>
              </a:rPr>
              <a:t>Riguardo l’API relativa alla ricerca dei talk suggeriti, nel caso in cui le informazioni non dovessero bastare, si pone innanzi la necessità di sfruttare una seconda API relativa alla ricerca delle informazioni di ogni singolo talk.</a:t>
            </a:r>
          </a:p>
          <a:p>
            <a:pPr marL="285750" indent="-285750">
              <a:buFont typeface="Wingdings" panose="05000000000000000000" pitchFamily="2" charset="2"/>
              <a:buChar char="§"/>
            </a:pPr>
            <a:endParaRPr lang="it-IT" sz="2000" dirty="0">
              <a:latin typeface="Franklin Gothic Book" panose="020B0503020102020204" pitchFamily="34" charset="0"/>
            </a:endParaRPr>
          </a:p>
          <a:p>
            <a:pPr marL="285750" indent="-285750">
              <a:buFont typeface="Wingdings" panose="05000000000000000000" pitchFamily="2" charset="2"/>
              <a:buChar char="§"/>
            </a:pPr>
            <a:r>
              <a:rPr lang="it-IT" sz="2000" dirty="0">
                <a:latin typeface="Franklin Gothic Book" panose="020B0503020102020204" pitchFamily="34" charset="0"/>
              </a:rPr>
              <a:t>Nella Lambda </a:t>
            </a:r>
            <a:r>
              <a:rPr lang="it-IT" sz="2000" dirty="0" err="1">
                <a:latin typeface="Franklin Gothic Book" panose="020B0503020102020204" pitchFamily="34" charset="0"/>
              </a:rPr>
              <a:t>function</a:t>
            </a:r>
            <a:r>
              <a:rPr lang="it-IT" sz="2000" dirty="0">
                <a:latin typeface="Franklin Gothic Book" panose="020B0503020102020204" pitchFamily="34" charset="0"/>
              </a:rPr>
              <a:t> relativa alla ricerca basata su area geografica, potrebbe avvenire un caso di incoerenza tra dati, dove, ad esempio, una nazione non è inclusa in un continente e l’API non sa a quale parametro fare riferimento.</a:t>
            </a:r>
          </a:p>
        </p:txBody>
      </p:sp>
      <p:sp>
        <p:nvSpPr>
          <p:cNvPr id="6" name="Segno di addizione 5">
            <a:extLst>
              <a:ext uri="{FF2B5EF4-FFF2-40B4-BE49-F238E27FC236}">
                <a16:creationId xmlns:a16="http://schemas.microsoft.com/office/drawing/2014/main" id="{F9519061-A075-4978-81A7-A5467EBCDF4B}"/>
              </a:ext>
            </a:extLst>
          </p:cNvPr>
          <p:cNvSpPr/>
          <p:nvPr/>
        </p:nvSpPr>
        <p:spPr>
          <a:xfrm rot="18900000">
            <a:off x="11119420" y="20388"/>
            <a:ext cx="888556" cy="888556"/>
          </a:xfrm>
          <a:prstGeom prst="mathPlus">
            <a:avLst>
              <a:gd name="adj1" fmla="val 181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06439096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1145</Words>
  <Application>Microsoft Office PowerPoint</Application>
  <PresentationFormat>Widescreen</PresentationFormat>
  <Paragraphs>136</Paragraphs>
  <Slides>10</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10</vt:i4>
      </vt:variant>
    </vt:vector>
  </HeadingPairs>
  <TitlesOfParts>
    <vt:vector size="18" baseType="lpstr">
      <vt:lpstr>Arial</vt:lpstr>
      <vt:lpstr>Calibri</vt:lpstr>
      <vt:lpstr>Calibri Light</vt:lpstr>
      <vt:lpstr>Consolas</vt:lpstr>
      <vt:lpstr>Franklin Gothic Book</vt:lpstr>
      <vt:lpstr>Franklin Gothic Demi</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Colombi</dc:creator>
  <cp:lastModifiedBy>Simone Colombi</cp:lastModifiedBy>
  <cp:revision>45</cp:revision>
  <dcterms:created xsi:type="dcterms:W3CDTF">2020-05-20T21:45:42Z</dcterms:created>
  <dcterms:modified xsi:type="dcterms:W3CDTF">2020-06-04T15:43:01Z</dcterms:modified>
</cp:coreProperties>
</file>