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4" r:id="rId12"/>
    <p:sldId id="265" r:id="rId13"/>
    <p:sldId id="266" r:id="rId14"/>
    <p:sldId id="267" r:id="rId15"/>
    <p:sldId id="268" r:id="rId16"/>
    <p:sldId id="269" r:id="rId17"/>
    <p:sldId id="285" r:id="rId18"/>
    <p:sldId id="283" r:id="rId19"/>
    <p:sldId id="286" r:id="rId20"/>
    <p:sldId id="287" r:id="rId21"/>
    <p:sldId id="288" r:id="rId22"/>
    <p:sldId id="289" r:id="rId23"/>
    <p:sldId id="290" r:id="rId24"/>
    <p:sldId id="291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FCC12-4686-4837-B6BB-DC571D75F5CD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2336F86-4769-4DCD-BE8D-A35B60AF9DD0}">
      <dgm:prSet/>
      <dgm:spPr/>
      <dgm:t>
        <a:bodyPr/>
        <a:lstStyle/>
        <a:p>
          <a:r>
            <a:rPr lang="en-US"/>
            <a:t>SONG.creatorID REFERENCES USER.Id</a:t>
          </a:r>
        </a:p>
      </dgm:t>
    </dgm:pt>
    <dgm:pt modelId="{BB44E04F-9AF3-4CA8-A6F5-CBA18C888949}" type="parTrans" cxnId="{C027FC26-05E2-40D4-8781-77C5E90A2BD2}">
      <dgm:prSet/>
      <dgm:spPr/>
      <dgm:t>
        <a:bodyPr/>
        <a:lstStyle/>
        <a:p>
          <a:endParaRPr lang="en-US"/>
        </a:p>
      </dgm:t>
    </dgm:pt>
    <dgm:pt modelId="{4E0EC43F-56BF-4E1A-99C6-EC9E0CC1F035}" type="sibTrans" cxnId="{C027FC26-05E2-40D4-8781-77C5E90A2BD2}">
      <dgm:prSet/>
      <dgm:spPr/>
      <dgm:t>
        <a:bodyPr/>
        <a:lstStyle/>
        <a:p>
          <a:endParaRPr lang="en-US"/>
        </a:p>
      </dgm:t>
    </dgm:pt>
    <dgm:pt modelId="{4D2978E4-ED68-48D6-A059-6C1E82E532DA}">
      <dgm:prSet/>
      <dgm:spPr/>
      <dgm:t>
        <a:bodyPr/>
        <a:lstStyle/>
        <a:p>
          <a:r>
            <a:rPr lang="en-US"/>
            <a:t>SONG.albumID REFERENCES ALBUM.Id</a:t>
          </a:r>
        </a:p>
      </dgm:t>
    </dgm:pt>
    <dgm:pt modelId="{BD137F8F-225B-4F1A-B332-675247E76E23}" type="parTrans" cxnId="{E195BEB0-841D-4F91-BCF7-063AFC734FCB}">
      <dgm:prSet/>
      <dgm:spPr/>
      <dgm:t>
        <a:bodyPr/>
        <a:lstStyle/>
        <a:p>
          <a:endParaRPr lang="en-US"/>
        </a:p>
      </dgm:t>
    </dgm:pt>
    <dgm:pt modelId="{85E06DAE-BD4E-4FB7-B9F5-20C512C9DA5A}" type="sibTrans" cxnId="{E195BEB0-841D-4F91-BCF7-063AFC734FCB}">
      <dgm:prSet/>
      <dgm:spPr/>
      <dgm:t>
        <a:bodyPr/>
        <a:lstStyle/>
        <a:p>
          <a:endParaRPr lang="en-US"/>
        </a:p>
      </dgm:t>
    </dgm:pt>
    <dgm:pt modelId="{61179DDC-5D8E-40DE-8A7C-AF6F7CC4D1D8}">
      <dgm:prSet/>
      <dgm:spPr/>
      <dgm:t>
        <a:bodyPr/>
        <a:lstStyle/>
        <a:p>
          <a:r>
            <a:rPr lang="en-US"/>
            <a:t>PLAYLIST.creatorId REFERENCES USER.Id</a:t>
          </a:r>
        </a:p>
      </dgm:t>
    </dgm:pt>
    <dgm:pt modelId="{3740FC5C-B94C-4EB8-ADAD-0B299BA0FC76}" type="parTrans" cxnId="{E46DF4AF-CEA1-4A1C-ACF9-F433704BA772}">
      <dgm:prSet/>
      <dgm:spPr/>
      <dgm:t>
        <a:bodyPr/>
        <a:lstStyle/>
        <a:p>
          <a:endParaRPr lang="en-US"/>
        </a:p>
      </dgm:t>
    </dgm:pt>
    <dgm:pt modelId="{20B153F4-0959-47CD-96D8-05A8180F8D76}" type="sibTrans" cxnId="{E46DF4AF-CEA1-4A1C-ACF9-F433704BA772}">
      <dgm:prSet/>
      <dgm:spPr/>
      <dgm:t>
        <a:bodyPr/>
        <a:lstStyle/>
        <a:p>
          <a:endParaRPr lang="en-US"/>
        </a:p>
      </dgm:t>
    </dgm:pt>
    <dgm:pt modelId="{F2B23A42-3171-4595-8233-9EDAA86488BC}">
      <dgm:prSet/>
      <dgm:spPr/>
      <dgm:t>
        <a:bodyPr/>
        <a:lstStyle/>
        <a:p>
          <a:r>
            <a:rPr lang="en-US"/>
            <a:t>PLAYLISTSONGBINDER.PlaylistID REFERENCES PLAYLIST.Id</a:t>
          </a:r>
        </a:p>
      </dgm:t>
    </dgm:pt>
    <dgm:pt modelId="{DFD95B57-7847-4BB1-80A8-3DB1B134B10E}" type="parTrans" cxnId="{972FD539-E494-4ACB-9A24-7FF89B310435}">
      <dgm:prSet/>
      <dgm:spPr/>
      <dgm:t>
        <a:bodyPr/>
        <a:lstStyle/>
        <a:p>
          <a:endParaRPr lang="en-US"/>
        </a:p>
      </dgm:t>
    </dgm:pt>
    <dgm:pt modelId="{E92D80AA-35EC-4073-91D7-F7F76D4AE001}" type="sibTrans" cxnId="{972FD539-E494-4ACB-9A24-7FF89B310435}">
      <dgm:prSet/>
      <dgm:spPr/>
      <dgm:t>
        <a:bodyPr/>
        <a:lstStyle/>
        <a:p>
          <a:endParaRPr lang="en-US"/>
        </a:p>
      </dgm:t>
    </dgm:pt>
    <dgm:pt modelId="{A8466233-D960-4512-BBAC-BCD6DF1E6644}">
      <dgm:prSet/>
      <dgm:spPr/>
      <dgm:t>
        <a:bodyPr/>
        <a:lstStyle/>
        <a:p>
          <a:r>
            <a:rPr lang="en-US"/>
            <a:t>PLAYLISTSONGBINDER.SongID REFERENCES SONG.Id</a:t>
          </a:r>
        </a:p>
      </dgm:t>
    </dgm:pt>
    <dgm:pt modelId="{F9EA8270-7631-461F-AE0E-7624882DA8DD}" type="parTrans" cxnId="{4C6FD014-ED72-4152-B535-D14BDE088143}">
      <dgm:prSet/>
      <dgm:spPr/>
      <dgm:t>
        <a:bodyPr/>
        <a:lstStyle/>
        <a:p>
          <a:endParaRPr lang="en-US"/>
        </a:p>
      </dgm:t>
    </dgm:pt>
    <dgm:pt modelId="{56710DF1-4372-4586-B3DE-D59DAECD4C61}" type="sibTrans" cxnId="{4C6FD014-ED72-4152-B535-D14BDE088143}">
      <dgm:prSet/>
      <dgm:spPr/>
      <dgm:t>
        <a:bodyPr/>
        <a:lstStyle/>
        <a:p>
          <a:endParaRPr lang="en-US"/>
        </a:p>
      </dgm:t>
    </dgm:pt>
    <dgm:pt modelId="{A7191A08-7F0A-154B-BF29-72F531E6A4E5}" type="pres">
      <dgm:prSet presAssocID="{841FCC12-4686-4837-B6BB-DC571D75F5CD}" presName="diagram" presStyleCnt="0">
        <dgm:presLayoutVars>
          <dgm:dir/>
          <dgm:resizeHandles val="exact"/>
        </dgm:presLayoutVars>
      </dgm:prSet>
      <dgm:spPr/>
    </dgm:pt>
    <dgm:pt modelId="{8BE9567F-EC13-094B-B734-47BA6D1C0301}" type="pres">
      <dgm:prSet presAssocID="{22336F86-4769-4DCD-BE8D-A35B60AF9DD0}" presName="node" presStyleLbl="node1" presStyleIdx="0" presStyleCnt="5">
        <dgm:presLayoutVars>
          <dgm:bulletEnabled val="1"/>
        </dgm:presLayoutVars>
      </dgm:prSet>
      <dgm:spPr/>
    </dgm:pt>
    <dgm:pt modelId="{FC32BD22-EB40-A64F-BB9A-7853B8F86B9D}" type="pres">
      <dgm:prSet presAssocID="{4E0EC43F-56BF-4E1A-99C6-EC9E0CC1F035}" presName="sibTrans" presStyleCnt="0"/>
      <dgm:spPr/>
    </dgm:pt>
    <dgm:pt modelId="{1EE549C4-9CD3-C34C-8392-80779C9A7E1C}" type="pres">
      <dgm:prSet presAssocID="{4D2978E4-ED68-48D6-A059-6C1E82E532DA}" presName="node" presStyleLbl="node1" presStyleIdx="1" presStyleCnt="5">
        <dgm:presLayoutVars>
          <dgm:bulletEnabled val="1"/>
        </dgm:presLayoutVars>
      </dgm:prSet>
      <dgm:spPr/>
    </dgm:pt>
    <dgm:pt modelId="{72B5ECE1-60F3-824E-9D2B-DD8709C72C44}" type="pres">
      <dgm:prSet presAssocID="{85E06DAE-BD4E-4FB7-B9F5-20C512C9DA5A}" presName="sibTrans" presStyleCnt="0"/>
      <dgm:spPr/>
    </dgm:pt>
    <dgm:pt modelId="{2E0D4D20-16AA-9F4D-9CE0-07F18DBC3879}" type="pres">
      <dgm:prSet presAssocID="{61179DDC-5D8E-40DE-8A7C-AF6F7CC4D1D8}" presName="node" presStyleLbl="node1" presStyleIdx="2" presStyleCnt="5">
        <dgm:presLayoutVars>
          <dgm:bulletEnabled val="1"/>
        </dgm:presLayoutVars>
      </dgm:prSet>
      <dgm:spPr/>
    </dgm:pt>
    <dgm:pt modelId="{5448CDB5-2CCC-AF46-BDC8-67241E02D33A}" type="pres">
      <dgm:prSet presAssocID="{20B153F4-0959-47CD-96D8-05A8180F8D76}" presName="sibTrans" presStyleCnt="0"/>
      <dgm:spPr/>
    </dgm:pt>
    <dgm:pt modelId="{537BC2A0-D7BA-2140-8DFE-EB400A86EC18}" type="pres">
      <dgm:prSet presAssocID="{F2B23A42-3171-4595-8233-9EDAA86488BC}" presName="node" presStyleLbl="node1" presStyleIdx="3" presStyleCnt="5">
        <dgm:presLayoutVars>
          <dgm:bulletEnabled val="1"/>
        </dgm:presLayoutVars>
      </dgm:prSet>
      <dgm:spPr/>
    </dgm:pt>
    <dgm:pt modelId="{B518895B-9067-934B-AEE2-9F3DDF45308A}" type="pres">
      <dgm:prSet presAssocID="{E92D80AA-35EC-4073-91D7-F7F76D4AE001}" presName="sibTrans" presStyleCnt="0"/>
      <dgm:spPr/>
    </dgm:pt>
    <dgm:pt modelId="{F8B924E5-7E7D-8F4B-AA53-2D02E6C40109}" type="pres">
      <dgm:prSet presAssocID="{A8466233-D960-4512-BBAC-BCD6DF1E6644}" presName="node" presStyleLbl="node1" presStyleIdx="4" presStyleCnt="5">
        <dgm:presLayoutVars>
          <dgm:bulletEnabled val="1"/>
        </dgm:presLayoutVars>
      </dgm:prSet>
      <dgm:spPr/>
    </dgm:pt>
  </dgm:ptLst>
  <dgm:cxnLst>
    <dgm:cxn modelId="{4C6FD014-ED72-4152-B535-D14BDE088143}" srcId="{841FCC12-4686-4837-B6BB-DC571D75F5CD}" destId="{A8466233-D960-4512-BBAC-BCD6DF1E6644}" srcOrd="4" destOrd="0" parTransId="{F9EA8270-7631-461F-AE0E-7624882DA8DD}" sibTransId="{56710DF1-4372-4586-B3DE-D59DAECD4C61}"/>
    <dgm:cxn modelId="{16BD6D17-2448-6149-8FEE-895367AB4790}" type="presOf" srcId="{F2B23A42-3171-4595-8233-9EDAA86488BC}" destId="{537BC2A0-D7BA-2140-8DFE-EB400A86EC18}" srcOrd="0" destOrd="0" presId="urn:microsoft.com/office/officeart/2005/8/layout/default"/>
    <dgm:cxn modelId="{C027FC26-05E2-40D4-8781-77C5E90A2BD2}" srcId="{841FCC12-4686-4837-B6BB-DC571D75F5CD}" destId="{22336F86-4769-4DCD-BE8D-A35B60AF9DD0}" srcOrd="0" destOrd="0" parTransId="{BB44E04F-9AF3-4CA8-A6F5-CBA18C888949}" sibTransId="{4E0EC43F-56BF-4E1A-99C6-EC9E0CC1F035}"/>
    <dgm:cxn modelId="{6FE7D22A-CEC1-4D43-B286-F9F81AA6C43C}" type="presOf" srcId="{61179DDC-5D8E-40DE-8A7C-AF6F7CC4D1D8}" destId="{2E0D4D20-16AA-9F4D-9CE0-07F18DBC3879}" srcOrd="0" destOrd="0" presId="urn:microsoft.com/office/officeart/2005/8/layout/default"/>
    <dgm:cxn modelId="{972FD539-E494-4ACB-9A24-7FF89B310435}" srcId="{841FCC12-4686-4837-B6BB-DC571D75F5CD}" destId="{F2B23A42-3171-4595-8233-9EDAA86488BC}" srcOrd="3" destOrd="0" parTransId="{DFD95B57-7847-4BB1-80A8-3DB1B134B10E}" sibTransId="{E92D80AA-35EC-4073-91D7-F7F76D4AE001}"/>
    <dgm:cxn modelId="{E46DF4AF-CEA1-4A1C-ACF9-F433704BA772}" srcId="{841FCC12-4686-4837-B6BB-DC571D75F5CD}" destId="{61179DDC-5D8E-40DE-8A7C-AF6F7CC4D1D8}" srcOrd="2" destOrd="0" parTransId="{3740FC5C-B94C-4EB8-ADAD-0B299BA0FC76}" sibTransId="{20B153F4-0959-47CD-96D8-05A8180F8D76}"/>
    <dgm:cxn modelId="{E195BEB0-841D-4F91-BCF7-063AFC734FCB}" srcId="{841FCC12-4686-4837-B6BB-DC571D75F5CD}" destId="{4D2978E4-ED68-48D6-A059-6C1E82E532DA}" srcOrd="1" destOrd="0" parTransId="{BD137F8F-225B-4F1A-B332-675247E76E23}" sibTransId="{85E06DAE-BD4E-4FB7-B9F5-20C512C9DA5A}"/>
    <dgm:cxn modelId="{07DA42B7-975E-1246-A57E-FD092F825635}" type="presOf" srcId="{841FCC12-4686-4837-B6BB-DC571D75F5CD}" destId="{A7191A08-7F0A-154B-BF29-72F531E6A4E5}" srcOrd="0" destOrd="0" presId="urn:microsoft.com/office/officeart/2005/8/layout/default"/>
    <dgm:cxn modelId="{8D340BD8-8C3D-4149-B76A-9B0FC72007F3}" type="presOf" srcId="{A8466233-D960-4512-BBAC-BCD6DF1E6644}" destId="{F8B924E5-7E7D-8F4B-AA53-2D02E6C40109}" srcOrd="0" destOrd="0" presId="urn:microsoft.com/office/officeart/2005/8/layout/default"/>
    <dgm:cxn modelId="{B3784BF6-71EB-A44E-B0C4-2F40D34A6DD0}" type="presOf" srcId="{22336F86-4769-4DCD-BE8D-A35B60AF9DD0}" destId="{8BE9567F-EC13-094B-B734-47BA6D1C0301}" srcOrd="0" destOrd="0" presId="urn:microsoft.com/office/officeart/2005/8/layout/default"/>
    <dgm:cxn modelId="{826759F8-31EE-A84A-BE4A-6AEB4FA2314B}" type="presOf" srcId="{4D2978E4-ED68-48D6-A059-6C1E82E532DA}" destId="{1EE549C4-9CD3-C34C-8392-80779C9A7E1C}" srcOrd="0" destOrd="0" presId="urn:microsoft.com/office/officeart/2005/8/layout/default"/>
    <dgm:cxn modelId="{D3EBAD91-C6FD-B749-8282-A78D5CC5FF88}" type="presParOf" srcId="{A7191A08-7F0A-154B-BF29-72F531E6A4E5}" destId="{8BE9567F-EC13-094B-B734-47BA6D1C0301}" srcOrd="0" destOrd="0" presId="urn:microsoft.com/office/officeart/2005/8/layout/default"/>
    <dgm:cxn modelId="{30CA2EC0-A169-C442-94F0-7C0493419238}" type="presParOf" srcId="{A7191A08-7F0A-154B-BF29-72F531E6A4E5}" destId="{FC32BD22-EB40-A64F-BB9A-7853B8F86B9D}" srcOrd="1" destOrd="0" presId="urn:microsoft.com/office/officeart/2005/8/layout/default"/>
    <dgm:cxn modelId="{474143D7-4955-FC49-B991-5F93A0140FAA}" type="presParOf" srcId="{A7191A08-7F0A-154B-BF29-72F531E6A4E5}" destId="{1EE549C4-9CD3-C34C-8392-80779C9A7E1C}" srcOrd="2" destOrd="0" presId="urn:microsoft.com/office/officeart/2005/8/layout/default"/>
    <dgm:cxn modelId="{007BD1BC-F79E-1E4B-9250-20C2069B3C58}" type="presParOf" srcId="{A7191A08-7F0A-154B-BF29-72F531E6A4E5}" destId="{72B5ECE1-60F3-824E-9D2B-DD8709C72C44}" srcOrd="3" destOrd="0" presId="urn:microsoft.com/office/officeart/2005/8/layout/default"/>
    <dgm:cxn modelId="{07324338-3075-6844-A11A-9FBB9FB168E6}" type="presParOf" srcId="{A7191A08-7F0A-154B-BF29-72F531E6A4E5}" destId="{2E0D4D20-16AA-9F4D-9CE0-07F18DBC3879}" srcOrd="4" destOrd="0" presId="urn:microsoft.com/office/officeart/2005/8/layout/default"/>
    <dgm:cxn modelId="{B4E50100-92FB-5540-B098-8021C373196A}" type="presParOf" srcId="{A7191A08-7F0A-154B-BF29-72F531E6A4E5}" destId="{5448CDB5-2CCC-AF46-BDC8-67241E02D33A}" srcOrd="5" destOrd="0" presId="urn:microsoft.com/office/officeart/2005/8/layout/default"/>
    <dgm:cxn modelId="{586C9BF2-14E1-B047-AB49-9E619C869EC8}" type="presParOf" srcId="{A7191A08-7F0A-154B-BF29-72F531E6A4E5}" destId="{537BC2A0-D7BA-2140-8DFE-EB400A86EC18}" srcOrd="6" destOrd="0" presId="urn:microsoft.com/office/officeart/2005/8/layout/default"/>
    <dgm:cxn modelId="{1A25F547-BA95-3D4A-B787-5C059CBCC626}" type="presParOf" srcId="{A7191A08-7F0A-154B-BF29-72F531E6A4E5}" destId="{B518895B-9067-934B-AEE2-9F3DDF45308A}" srcOrd="7" destOrd="0" presId="urn:microsoft.com/office/officeart/2005/8/layout/default"/>
    <dgm:cxn modelId="{8F22022A-C7F4-4F4A-9BD0-76023DCA7918}" type="presParOf" srcId="{A7191A08-7F0A-154B-BF29-72F531E6A4E5}" destId="{F8B924E5-7E7D-8F4B-AA53-2D02E6C401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9567F-EC13-094B-B734-47BA6D1C0301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SONG.creatorID REFERENCES USER.Id</a:t>
          </a:r>
        </a:p>
      </dsp:txBody>
      <dsp:txXfrm>
        <a:off x="0" y="39687"/>
        <a:ext cx="3286125" cy="1971675"/>
      </dsp:txXfrm>
    </dsp:sp>
    <dsp:sp modelId="{1EE549C4-9CD3-C34C-8392-80779C9A7E1C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SONG.albumID REFERENCES ALBUM.Id</a:t>
          </a:r>
        </a:p>
      </dsp:txBody>
      <dsp:txXfrm>
        <a:off x="3614737" y="39687"/>
        <a:ext cx="3286125" cy="1971675"/>
      </dsp:txXfrm>
    </dsp:sp>
    <dsp:sp modelId="{2E0D4D20-16AA-9F4D-9CE0-07F18DBC3879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PLAYLIST.creatorId REFERENCES USER.Id</a:t>
          </a:r>
        </a:p>
      </dsp:txBody>
      <dsp:txXfrm>
        <a:off x="7229475" y="39687"/>
        <a:ext cx="3286125" cy="1971675"/>
      </dsp:txXfrm>
    </dsp:sp>
    <dsp:sp modelId="{537BC2A0-D7BA-2140-8DFE-EB400A86EC18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PLAYLISTSONGBINDER.PlaylistID REFERENCES PLAYLIST.Id</a:t>
          </a:r>
        </a:p>
      </dsp:txBody>
      <dsp:txXfrm>
        <a:off x="1807368" y="2339975"/>
        <a:ext cx="3286125" cy="1971675"/>
      </dsp:txXfrm>
    </dsp:sp>
    <dsp:sp modelId="{F8B924E5-7E7D-8F4B-AA53-2D02E6C40109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PLAYLISTSONGBINDER.SongID REFERENCES SONG.Id</a:t>
          </a: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2EC-A7DE-B0C0-8114-F994C61C4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F6E88-CB3D-B48E-9917-D9C0D313C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E124-C466-FCC9-5B80-1A929D00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4B-84CB-634E-A30D-A9DC8EFCEAF1}" type="datetimeFigureOut">
              <a:rPr lang="en-IT" smtClean="0"/>
              <a:t>13/01/24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436E-5C3D-A499-378E-EBBA955D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7542-64CD-3EAC-DA28-7DD9E5E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B91-281C-2847-9DCF-EC0ECFEBE9A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781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1A13-C59F-8F8B-4E69-A309CE16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25F7F-8836-3C16-7D41-69C3F2683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C4FC-1EE8-353B-7E72-E2BD465C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4B-84CB-634E-A30D-A9DC8EFCEAF1}" type="datetimeFigureOut">
              <a:rPr lang="en-IT" smtClean="0"/>
              <a:t>13/01/24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A949B-E5CF-07BF-E20F-D984C97A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C9A2D-015F-EF5C-67C9-6B17F285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B91-281C-2847-9DCF-EC0ECFEBE9A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102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C909A-DEAD-A311-1635-1EF91E164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D384F-9D1F-9A32-A4F4-1AF379C5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6C09-D925-3F9D-DDF1-1EDA5431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4B-84CB-634E-A30D-A9DC8EFCEAF1}" type="datetimeFigureOut">
              <a:rPr lang="en-IT" smtClean="0"/>
              <a:t>13/01/24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66B2-B1C9-A65B-AEDB-DDFE32FA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86D0D-9A52-ED14-DCEB-242CBE94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B91-281C-2847-9DCF-EC0ECFEBE9A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009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1D16-F2B3-AC91-83CE-0F4D8CA3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2F6B-8246-16B0-B00F-84D345FF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A2D0-2430-B803-3448-F19FC9E0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4B-84CB-634E-A30D-A9DC8EFCEAF1}" type="datetimeFigureOut">
              <a:rPr lang="en-IT" smtClean="0"/>
              <a:t>13/01/24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3481-2B89-9338-7837-364936C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1CD4-DD8E-91D1-1E7B-060AD11E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B91-281C-2847-9DCF-EC0ECFEBE9A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208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597A-97CA-6626-1B55-8A072464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AC74C-E815-16C0-76E1-0DDE8F65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9C34-176F-8751-7251-7D9FF01D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4B-84CB-634E-A30D-A9DC8EFCEAF1}" type="datetimeFigureOut">
              <a:rPr lang="en-IT" smtClean="0"/>
              <a:t>13/01/24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E50E-4B9F-1B6E-5833-E25E78AA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4AB2-59B3-821D-D2F6-BD0845F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B91-281C-2847-9DCF-EC0ECFEBE9A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6635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AE9F-C4F4-A545-1982-B1CA93C6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330E-EB4F-E38F-876E-978F3BEBF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A52F0-959E-FF49-DD2B-B72428C96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C7AC3-1EA8-2356-20CC-1A4908F9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4B-84CB-634E-A30D-A9DC8EFCEAF1}" type="datetimeFigureOut">
              <a:rPr lang="en-IT" smtClean="0"/>
              <a:t>13/01/24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93BD3-BBBD-EB96-A66B-F9EE745C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62C9-DAE5-9888-762E-1908A399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B91-281C-2847-9DCF-EC0ECFEBE9A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1326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7945-A47F-0F73-7A1D-91E6E957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2FA3A-F458-CF7E-9A8C-AB00697A8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068FA-4FEC-9558-211D-A4776A65D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74E3E-DDA0-08A9-7993-0B30D3E2F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3F1EB-99D9-968E-39CA-0502A4BD9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A6E96-6BA6-DC16-3A23-7875B05A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4B-84CB-634E-A30D-A9DC8EFCEAF1}" type="datetimeFigureOut">
              <a:rPr lang="en-IT" smtClean="0"/>
              <a:t>13/01/24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3E66F-0F5D-CD76-8371-85F5DAA0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EF66A-C14C-944E-5EAD-AF413F33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B91-281C-2847-9DCF-EC0ECFEBE9A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0445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02A7-E271-10B0-19D7-43708D59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90EBE-B567-0983-41EB-1FBB3941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4B-84CB-634E-A30D-A9DC8EFCEAF1}" type="datetimeFigureOut">
              <a:rPr lang="en-IT" smtClean="0"/>
              <a:t>13/01/24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BF568-0C05-0DB5-FEE7-2EE1F7D4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39CAA-2814-0A0A-AA58-46099054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B91-281C-2847-9DCF-EC0ECFEBE9A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9095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1FB69-FD82-9314-023A-D4ADD6AF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4B-84CB-634E-A30D-A9DC8EFCEAF1}" type="datetimeFigureOut">
              <a:rPr lang="en-IT" smtClean="0"/>
              <a:t>13/01/24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5DFB0-60B4-390B-158B-CE91DFA3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1ABC-D4B7-E903-A8A0-00F55364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B91-281C-2847-9DCF-EC0ECFEBE9A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924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B6ED-0098-DDBB-0AB1-79E4EE4B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7D20-B18A-064B-B6E7-5A6DEAE1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EF0CF-6FC7-DD3D-A106-6178CD96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DC41C-7817-0D2B-7050-A9CC2052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4B-84CB-634E-A30D-A9DC8EFCEAF1}" type="datetimeFigureOut">
              <a:rPr lang="en-IT" smtClean="0"/>
              <a:t>13/01/24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E3E75-9D65-5C7B-36C3-C348EDCF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EBDC-8F03-CC09-9F28-77DF853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B91-281C-2847-9DCF-EC0ECFEBE9A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3314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09F7-B160-E718-4CF9-7C9C1AB2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50262-75C8-B160-4382-488D7074D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A7875-9A45-E16D-9B52-1223AFFAA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715BA-5848-56FA-1D01-040A2066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4B-84CB-634E-A30D-A9DC8EFCEAF1}" type="datetimeFigureOut">
              <a:rPr lang="en-IT" smtClean="0"/>
              <a:t>13/01/24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FED58-9B0D-D1FC-EED0-9E6E1500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02D65-2ABC-A8AD-CAB9-22542050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B91-281C-2847-9DCF-EC0ECFEBE9A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530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5F432-24F3-5581-EB0D-C9A05FFC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06935-2143-302C-4C58-9241C70D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2EC2-E5AF-F3A7-60AD-8E1B0844F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A34B-84CB-634E-A30D-A9DC8EFCEAF1}" type="datetimeFigureOut">
              <a:rPr lang="en-IT" smtClean="0"/>
              <a:t>13/01/24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FED51-1D9B-F34E-0E9F-F6E5454D1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F8BB-5B7E-1982-BBD6-B5720CA24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1B91-281C-2847-9DCF-EC0ECFEBE9A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1531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fondo tecnologico">
            <a:extLst>
              <a:ext uri="{FF2B5EF4-FFF2-40B4-BE49-F238E27FC236}">
                <a16:creationId xmlns:a16="http://schemas.microsoft.com/office/drawing/2014/main" id="{080F45E8-94EC-119E-A1F4-2F23D3BB7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113" b="10617"/>
          <a:stretch/>
        </p:blipFill>
        <p:spPr>
          <a:xfrm>
            <a:off x="9609" y="83273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996B3-6D93-A649-18A2-A9B26379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IT" sz="3400" dirty="0">
                <a:solidFill>
                  <a:srgbClr val="FFFFFF"/>
                </a:solidFill>
              </a:rPr>
              <a:t>Progetto Tecnologie Informatiche per il Web </a:t>
            </a:r>
            <a:br>
              <a:rPr lang="en-IT" sz="3400" dirty="0">
                <a:solidFill>
                  <a:srgbClr val="FFFFFF"/>
                </a:solidFill>
              </a:rPr>
            </a:br>
            <a:br>
              <a:rPr lang="en-IT" sz="3400" dirty="0">
                <a:solidFill>
                  <a:srgbClr val="FFFFFF"/>
                </a:solidFill>
              </a:rPr>
            </a:br>
            <a:r>
              <a:rPr lang="en-IT" sz="3400" dirty="0">
                <a:solidFill>
                  <a:srgbClr val="FFFFFF"/>
                </a:solidFill>
              </a:rPr>
              <a:t>PlaylistMusicale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21AED-ACF5-FFB4-0381-9506AE028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IT" sz="1800" dirty="0">
                <a:solidFill>
                  <a:srgbClr val="FFFFFF"/>
                </a:solidFill>
              </a:rPr>
              <a:t>Anno accademico 2022/23</a:t>
            </a:r>
          </a:p>
          <a:p>
            <a:pPr algn="l"/>
            <a:r>
              <a:rPr lang="en-IT" sz="1800" dirty="0">
                <a:solidFill>
                  <a:srgbClr val="FFFFFF"/>
                </a:solidFill>
              </a:rPr>
              <a:t>Calzolaro Simone 956298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ano">
            <a:extLst>
              <a:ext uri="{FF2B5EF4-FFF2-40B4-BE49-F238E27FC236}">
                <a16:creationId xmlns:a16="http://schemas.microsoft.com/office/drawing/2014/main" id="{E2345409-E30C-0302-5969-BB039570C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600" b="71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4833-D1CB-9EF6-A3BF-8FA584C2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T" dirty="0"/>
              <a:t>Database Design: PlaylistSongBinder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73D6-FF2D-B420-1F0B-8B8F238D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CREATE TABLE IF NOT EXISTS `</a:t>
            </a:r>
            <a:r>
              <a:rPr lang="en-GB" dirty="0" err="1"/>
              <a:t>PlaylistSongBinder</a:t>
            </a:r>
            <a:r>
              <a:rPr lang="en-GB" dirty="0"/>
              <a:t>` (</a:t>
            </a:r>
          </a:p>
          <a:p>
            <a:pPr marL="0" indent="0">
              <a:buNone/>
            </a:pPr>
            <a:r>
              <a:rPr lang="en-GB" dirty="0"/>
              <a:t>    `</a:t>
            </a:r>
            <a:r>
              <a:rPr lang="en-GB" dirty="0" err="1"/>
              <a:t>PlaylistID</a:t>
            </a:r>
            <a:r>
              <a:rPr lang="en-GB" dirty="0"/>
              <a:t>` INT,</a:t>
            </a:r>
          </a:p>
          <a:p>
            <a:pPr marL="0" indent="0">
              <a:buNone/>
            </a:pPr>
            <a:r>
              <a:rPr lang="en-GB" dirty="0"/>
              <a:t>    `</a:t>
            </a:r>
            <a:r>
              <a:rPr lang="en-GB" dirty="0" err="1"/>
              <a:t>SongID</a:t>
            </a:r>
            <a:r>
              <a:rPr lang="en-GB" dirty="0"/>
              <a:t>` INT,</a:t>
            </a:r>
          </a:p>
          <a:p>
            <a:pPr marL="0" indent="0">
              <a:buNone/>
            </a:pPr>
            <a:r>
              <a:rPr lang="en-GB" dirty="0"/>
              <a:t>    PRIMARY KEY (`</a:t>
            </a:r>
            <a:r>
              <a:rPr lang="en-GB" dirty="0" err="1"/>
              <a:t>PlaylistID</a:t>
            </a:r>
            <a:r>
              <a:rPr lang="en-GB" dirty="0"/>
              <a:t>`, `</a:t>
            </a:r>
            <a:r>
              <a:rPr lang="en-GB" dirty="0" err="1"/>
              <a:t>SongID</a:t>
            </a:r>
            <a:r>
              <a:rPr lang="en-GB" dirty="0"/>
              <a:t>`),</a:t>
            </a:r>
          </a:p>
          <a:p>
            <a:pPr marL="0" indent="0">
              <a:buNone/>
            </a:pPr>
            <a:r>
              <a:rPr lang="en-GB" dirty="0"/>
              <a:t>    FOREIGN KEY (`</a:t>
            </a:r>
            <a:r>
              <a:rPr lang="en-GB" dirty="0" err="1"/>
              <a:t>PlaylistID</a:t>
            </a:r>
            <a:r>
              <a:rPr lang="en-GB" dirty="0"/>
              <a:t>`) REFERENCES `Playlist`(`id`) ON UPDATE CASCADE ON DELETE CASCADE,</a:t>
            </a:r>
          </a:p>
          <a:p>
            <a:pPr marL="0" indent="0">
              <a:buNone/>
            </a:pPr>
            <a:r>
              <a:rPr lang="en-GB" dirty="0"/>
              <a:t>    FOREIGN KEY (`</a:t>
            </a:r>
            <a:r>
              <a:rPr lang="en-GB" dirty="0" err="1"/>
              <a:t>SongID</a:t>
            </a:r>
            <a:r>
              <a:rPr lang="en-GB" dirty="0"/>
              <a:t>`) REFERENCES `Song`(`id`) ON UPDATE CASCADE ON DELETE CASCADE</a:t>
            </a:r>
          </a:p>
          <a:p>
            <a:pPr marL="0" indent="0">
              <a:buNone/>
            </a:pPr>
            <a:r>
              <a:rPr lang="en-GB" dirty="0"/>
              <a:t>);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9417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0A2B3-B710-0105-C9A7-99DB9654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Design: Thin Client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EB93-3A4C-9787-E5F0-90BC2FBE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Application Design (vv. Thin Client)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46347A36-DAA8-7D08-F07E-41F6DBB0A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96588"/>
            <a:ext cx="12192000" cy="5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6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31C7D-E582-4304-98BF-DFE8E43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T" sz="5400" dirty="0"/>
              <a:t>Application Design: </a:t>
            </a:r>
            <a:r>
              <a:rPr lang="en-IT" sz="5400" dirty="0">
                <a:solidFill>
                  <a:srgbClr val="0070C0"/>
                </a:solidFill>
              </a:rPr>
              <a:t>Model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9B42-0990-EFF6-E9A3-A6F014E5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83" y="2910066"/>
            <a:ext cx="3086793" cy="20313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T" sz="2200" dirty="0">
                <a:solidFill>
                  <a:srgbClr val="0070C0"/>
                </a:solidFill>
              </a:rPr>
              <a:t>User.java:</a:t>
            </a:r>
          </a:p>
          <a:p>
            <a:pPr marL="457200" lvl="1" indent="0">
              <a:buNone/>
            </a:pPr>
            <a:r>
              <a:rPr lang="en-IT" sz="2200" dirty="0"/>
              <a:t>+get/setId</a:t>
            </a:r>
          </a:p>
          <a:p>
            <a:pPr marL="457200" lvl="1" indent="0">
              <a:buNone/>
            </a:pPr>
            <a:r>
              <a:rPr lang="en-IT" sz="2200" dirty="0"/>
              <a:t>+get/setUsername</a:t>
            </a:r>
          </a:p>
          <a:p>
            <a:pPr marL="457200" lvl="1" indent="0">
              <a:buNone/>
            </a:pPr>
            <a:r>
              <a:rPr lang="en-IT" sz="2200" dirty="0"/>
              <a:t>+get/setPassword</a:t>
            </a:r>
          </a:p>
          <a:p>
            <a:pPr marL="457200" lvl="1" indent="0">
              <a:buNone/>
            </a:pPr>
            <a:endParaRPr lang="en-IT" sz="2200" dirty="0"/>
          </a:p>
          <a:p>
            <a:pPr marL="457200" lvl="1" indent="0">
              <a:buNone/>
            </a:pPr>
            <a:endParaRPr lang="en-IT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0FAF05-54ED-0F6E-3C99-92BCD3AD97E1}"/>
              </a:ext>
            </a:extLst>
          </p:cNvPr>
          <p:cNvSpPr txBox="1"/>
          <p:nvPr/>
        </p:nvSpPr>
        <p:spPr>
          <a:xfrm>
            <a:off x="6094476" y="2842190"/>
            <a:ext cx="2665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buNone/>
            </a:pPr>
            <a:r>
              <a:rPr lang="en-IT" sz="1800" dirty="0">
                <a:solidFill>
                  <a:srgbClr val="0070C0"/>
                </a:solidFill>
              </a:rPr>
              <a:t>Playlist.java:</a:t>
            </a:r>
          </a:p>
          <a:p>
            <a:pPr marL="457200" lvl="1" indent="0">
              <a:buNone/>
            </a:pPr>
            <a:r>
              <a:rPr lang="en-IT" sz="1800" dirty="0"/>
              <a:t>+get/setId</a:t>
            </a:r>
          </a:p>
          <a:p>
            <a:pPr marL="457200" lvl="1" indent="0">
              <a:buNone/>
            </a:pPr>
            <a:r>
              <a:rPr lang="en-IT" sz="1800" dirty="0"/>
              <a:t>+get/setTitle</a:t>
            </a:r>
          </a:p>
          <a:p>
            <a:pPr marL="457200" lvl="1" indent="0">
              <a:buNone/>
            </a:pPr>
            <a:r>
              <a:rPr lang="en-IT" sz="1800" dirty="0"/>
              <a:t>+get/setCreationDate</a:t>
            </a:r>
          </a:p>
          <a:p>
            <a:pPr marL="457200" lvl="1" indent="0">
              <a:buNone/>
            </a:pPr>
            <a:r>
              <a:rPr lang="en-IT" sz="1800" dirty="0"/>
              <a:t>+get/setCreatorId</a:t>
            </a:r>
          </a:p>
          <a:p>
            <a:endParaRPr lang="en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A6395-FF27-5245-5389-26CE923D52D9}"/>
              </a:ext>
            </a:extLst>
          </p:cNvPr>
          <p:cNvSpPr txBox="1"/>
          <p:nvPr/>
        </p:nvSpPr>
        <p:spPr>
          <a:xfrm>
            <a:off x="8759693" y="2842190"/>
            <a:ext cx="25485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buNone/>
            </a:pPr>
            <a:r>
              <a:rPr lang="en-IT" sz="1800" dirty="0">
                <a:solidFill>
                  <a:srgbClr val="0070C0"/>
                </a:solidFill>
              </a:rPr>
              <a:t>Album.java:</a:t>
            </a:r>
          </a:p>
          <a:p>
            <a:pPr marL="457200" lvl="1" indent="0">
              <a:buNone/>
            </a:pPr>
            <a:r>
              <a:rPr lang="en-IT" sz="1800" dirty="0"/>
              <a:t>+get/setId</a:t>
            </a:r>
          </a:p>
          <a:p>
            <a:pPr marL="457200" lvl="1" indent="0">
              <a:buNone/>
            </a:pPr>
            <a:r>
              <a:rPr lang="en-IT" sz="1800" dirty="0"/>
              <a:t>+get/setTitle</a:t>
            </a:r>
          </a:p>
          <a:p>
            <a:pPr marL="457200" lvl="1" indent="0">
              <a:buNone/>
            </a:pPr>
            <a:r>
              <a:rPr lang="en-GB" sz="1800" dirty="0"/>
              <a:t>+get/</a:t>
            </a:r>
            <a:r>
              <a:rPr lang="en-GB" sz="1800" dirty="0" err="1"/>
              <a:t>setArtist</a:t>
            </a:r>
            <a:endParaRPr lang="en-GB" sz="1800" dirty="0"/>
          </a:p>
          <a:p>
            <a:pPr marL="457200" lvl="1" indent="0">
              <a:buNone/>
            </a:pPr>
            <a:r>
              <a:rPr lang="en-GB" sz="1800" dirty="0"/>
              <a:t>+g</a:t>
            </a:r>
            <a:r>
              <a:rPr lang="en-IT" sz="1800" dirty="0"/>
              <a:t>et/setReleaseYear</a:t>
            </a:r>
          </a:p>
          <a:p>
            <a:pPr marL="457200" lvl="1" indent="0">
              <a:buNone/>
            </a:pPr>
            <a:r>
              <a:rPr lang="en-IT" sz="1800" dirty="0"/>
              <a:t>+getSetReleasePath</a:t>
            </a:r>
          </a:p>
          <a:p>
            <a:endParaRPr lang="en-I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D0D0A3-F8EC-8F0D-D4E1-FB75E2117134}"/>
              </a:ext>
            </a:extLst>
          </p:cNvPr>
          <p:cNvSpPr txBox="1"/>
          <p:nvPr/>
        </p:nvSpPr>
        <p:spPr>
          <a:xfrm>
            <a:off x="3421932" y="2842190"/>
            <a:ext cx="25485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buNone/>
            </a:pPr>
            <a:r>
              <a:rPr lang="en-IT" sz="1800" dirty="0">
                <a:solidFill>
                  <a:srgbClr val="0070C0"/>
                </a:solidFill>
              </a:rPr>
              <a:t>Song.java:</a:t>
            </a:r>
          </a:p>
          <a:p>
            <a:pPr marL="457200" lvl="1" indent="0">
              <a:buNone/>
            </a:pPr>
            <a:r>
              <a:rPr lang="en-IT" sz="1800" dirty="0"/>
              <a:t>+get/setID</a:t>
            </a:r>
          </a:p>
          <a:p>
            <a:pPr marL="457200" lvl="1" indent="0">
              <a:buNone/>
            </a:pPr>
            <a:r>
              <a:rPr lang="en-IT" sz="1800" dirty="0"/>
              <a:t>+get/setTitle</a:t>
            </a:r>
          </a:p>
          <a:p>
            <a:pPr marL="457200" lvl="1" indent="0">
              <a:buNone/>
            </a:pPr>
            <a:r>
              <a:rPr lang="en-IT" sz="1800" dirty="0"/>
              <a:t>+get/setGenre</a:t>
            </a:r>
          </a:p>
          <a:p>
            <a:pPr marL="457200" lvl="1" indent="0">
              <a:buNone/>
            </a:pPr>
            <a:r>
              <a:rPr lang="en-IT" sz="1800" dirty="0"/>
              <a:t>+get/setAlbumID</a:t>
            </a:r>
          </a:p>
          <a:p>
            <a:pPr marL="457200" lvl="1" indent="0">
              <a:buNone/>
            </a:pPr>
            <a:r>
              <a:rPr lang="en-IT" sz="1800" dirty="0"/>
              <a:t>+get/setMp3Path</a:t>
            </a:r>
          </a:p>
          <a:p>
            <a:pPr marL="457200" lvl="1" indent="0">
              <a:buNone/>
            </a:pPr>
            <a:r>
              <a:rPr lang="en-IT" sz="1800" dirty="0"/>
              <a:t>+get/setCreatorID</a:t>
            </a:r>
          </a:p>
          <a:p>
            <a:pPr marL="457200" lvl="1" indent="0">
              <a:buNone/>
            </a:pPr>
            <a:r>
              <a:rPr lang="en-IT" sz="1800" dirty="0"/>
              <a:t>+get/setImgPath</a:t>
            </a:r>
          </a:p>
          <a:p>
            <a:pPr marL="457200" lvl="1" indent="0">
              <a:buNone/>
            </a:pPr>
            <a:r>
              <a:rPr lang="en-IT" sz="1800" dirty="0"/>
              <a:t>+get/setAlbumTitle</a:t>
            </a:r>
          </a:p>
          <a:p>
            <a:pPr marL="457200" lvl="1" indent="0">
              <a:buNone/>
            </a:pPr>
            <a:r>
              <a:rPr lang="en-IT" sz="1800" dirty="0"/>
              <a:t>+get/setArtist</a:t>
            </a:r>
          </a:p>
          <a:p>
            <a:pPr marL="457200" lvl="1" indent="0">
              <a:buNone/>
            </a:pPr>
            <a:r>
              <a:rPr lang="en-IT" sz="1800" dirty="0"/>
              <a:t>+get/setReleaseYear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7787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96EA2-62BC-5F13-1917-37EA7BF6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T" sz="4200" dirty="0"/>
              <a:t>Application Design:</a:t>
            </a:r>
            <a:br>
              <a:rPr lang="en-IT" sz="4200" dirty="0"/>
            </a:br>
            <a:r>
              <a:rPr lang="en-IT" sz="4200" dirty="0">
                <a:solidFill>
                  <a:srgbClr val="0070C0"/>
                </a:solidFill>
              </a:rPr>
              <a:t>View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40D47-4023-C5B6-EF54-D2FBE19F6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200" dirty="0"/>
              <a:t>Web Pages:</a:t>
            </a:r>
          </a:p>
          <a:p>
            <a:pPr marL="457200" lvl="1" indent="0">
              <a:buNone/>
            </a:pPr>
            <a:endParaRPr lang="en-IT" sz="2200" dirty="0"/>
          </a:p>
          <a:p>
            <a:pPr marL="457200" lvl="1" indent="0">
              <a:buNone/>
            </a:pPr>
            <a:r>
              <a:rPr lang="en-IT" sz="2200" dirty="0"/>
              <a:t>loginPage.html</a:t>
            </a:r>
          </a:p>
          <a:p>
            <a:pPr marL="457200" lvl="1" indent="0">
              <a:buNone/>
            </a:pPr>
            <a:r>
              <a:rPr lang="en-IT" sz="2200" dirty="0"/>
              <a:t>registrationPage.html</a:t>
            </a:r>
          </a:p>
          <a:p>
            <a:pPr marL="457200" lvl="1" indent="0">
              <a:buNone/>
            </a:pPr>
            <a:r>
              <a:rPr lang="en-IT" sz="2200" dirty="0"/>
              <a:t>homePage.html</a:t>
            </a:r>
          </a:p>
          <a:p>
            <a:pPr marL="457200" lvl="1" indent="0">
              <a:buNone/>
            </a:pPr>
            <a:r>
              <a:rPr lang="en-IT" sz="2200" dirty="0"/>
              <a:t>playerPage.html</a:t>
            </a:r>
          </a:p>
          <a:p>
            <a:pPr marL="457200" lvl="1" indent="0">
              <a:buNone/>
            </a:pPr>
            <a:r>
              <a:rPr lang="en-IT" sz="2200" dirty="0"/>
              <a:t>playlistPage.html</a:t>
            </a:r>
          </a:p>
          <a:p>
            <a:pPr marL="457200" lvl="1" indent="0">
              <a:buNone/>
            </a:pPr>
            <a:endParaRPr lang="en-IT" sz="2200" dirty="0"/>
          </a:p>
        </p:txBody>
      </p:sp>
      <p:pic>
        <p:nvPicPr>
          <p:cNvPr id="4" name="Picture 3" descr="White puzzle with one red piece">
            <a:extLst>
              <a:ext uri="{FF2B5EF4-FFF2-40B4-BE49-F238E27FC236}">
                <a16:creationId xmlns:a16="http://schemas.microsoft.com/office/drawing/2014/main" id="{6D2D2E64-569D-A083-1663-03AC56E3C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949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C358B-183F-61AA-E445-5F4091AA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T" sz="4200" dirty="0"/>
              <a:t>Application Design: </a:t>
            </a:r>
            <a:br>
              <a:rPr lang="en-IT" sz="4200" dirty="0"/>
            </a:br>
            <a:r>
              <a:rPr lang="en-IT" sz="4200" dirty="0">
                <a:solidFill>
                  <a:srgbClr val="0070C0"/>
                </a:solidFill>
              </a:rPr>
              <a:t>Controller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A951-4247-F27D-27B7-4BA020D7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T" sz="1200"/>
              <a:t>Controllers:</a:t>
            </a:r>
          </a:p>
          <a:p>
            <a:endParaRPr lang="en-IT" sz="1200"/>
          </a:p>
          <a:p>
            <a:pPr marL="457200" lvl="1" indent="0">
              <a:buNone/>
            </a:pPr>
            <a:r>
              <a:rPr lang="en-IT" sz="1200"/>
              <a:t>AddSong.java</a:t>
            </a:r>
          </a:p>
          <a:p>
            <a:pPr marL="457200" lvl="1" indent="0">
              <a:buNone/>
            </a:pPr>
            <a:r>
              <a:rPr lang="en-IT" sz="1200"/>
              <a:t>CheckLogin.java</a:t>
            </a:r>
          </a:p>
          <a:p>
            <a:pPr marL="457200" lvl="1" indent="0">
              <a:buNone/>
            </a:pPr>
            <a:r>
              <a:rPr lang="en-IT" sz="1200"/>
              <a:t>CheckRegistration.java</a:t>
            </a:r>
          </a:p>
          <a:p>
            <a:pPr marL="457200" lvl="1" indent="0">
              <a:buNone/>
            </a:pPr>
            <a:r>
              <a:rPr lang="en-IT" sz="1200"/>
              <a:t>CreatePlaylist.java</a:t>
            </a:r>
          </a:p>
          <a:p>
            <a:pPr marL="457200" lvl="1" indent="0">
              <a:buNone/>
            </a:pPr>
            <a:r>
              <a:rPr lang="en-IT" sz="1200"/>
              <a:t>CreateSong.java</a:t>
            </a:r>
          </a:p>
          <a:p>
            <a:pPr marL="457200" lvl="1" indent="0">
              <a:buNone/>
            </a:pPr>
            <a:r>
              <a:rPr lang="en-IT" sz="1200"/>
              <a:t>GetImage.java</a:t>
            </a:r>
          </a:p>
          <a:p>
            <a:pPr marL="457200" lvl="1" indent="0">
              <a:buNone/>
            </a:pPr>
            <a:r>
              <a:rPr lang="en-IT" sz="1200"/>
              <a:t>GetSong.java</a:t>
            </a:r>
          </a:p>
          <a:p>
            <a:pPr marL="457200" lvl="1" indent="0">
              <a:buNone/>
            </a:pPr>
            <a:r>
              <a:rPr lang="en-IT" sz="1200"/>
              <a:t>GoToHomePage.java</a:t>
            </a:r>
          </a:p>
          <a:p>
            <a:pPr marL="457200" lvl="1" indent="0">
              <a:buNone/>
            </a:pPr>
            <a:r>
              <a:rPr lang="en-IT" sz="1200"/>
              <a:t>GoToPlaylistPage.java</a:t>
            </a:r>
          </a:p>
          <a:p>
            <a:pPr marL="457200" lvl="1" indent="0">
              <a:buNone/>
            </a:pPr>
            <a:r>
              <a:rPr lang="en-IT" sz="1200"/>
              <a:t>GoToSongPage.java</a:t>
            </a:r>
          </a:p>
          <a:p>
            <a:pPr marL="457200" lvl="1" indent="0">
              <a:buNone/>
            </a:pPr>
            <a:r>
              <a:rPr lang="en-IT" sz="1200"/>
              <a:t>Logout.java</a:t>
            </a:r>
          </a:p>
        </p:txBody>
      </p:sp>
      <p:pic>
        <p:nvPicPr>
          <p:cNvPr id="4" name="Picture 3" descr="White puzzle with one red piece">
            <a:extLst>
              <a:ext uri="{FF2B5EF4-FFF2-40B4-BE49-F238E27FC236}">
                <a16:creationId xmlns:a16="http://schemas.microsoft.com/office/drawing/2014/main" id="{2DB3AD1C-BF28-F24B-FE28-3445C114A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815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7E098-104E-AC9E-F76D-91EF8054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T" sz="4200" dirty="0"/>
              <a:t>Application Design: </a:t>
            </a:r>
            <a:br>
              <a:rPr lang="en-IT" sz="4200" dirty="0"/>
            </a:br>
            <a:r>
              <a:rPr lang="en-IT" sz="4200" dirty="0">
                <a:solidFill>
                  <a:srgbClr val="0070C0"/>
                </a:solidFill>
              </a:rPr>
              <a:t>DAO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D63A-769D-2BE1-9AED-1CC1788C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T" sz="2200" dirty="0">
                <a:solidFill>
                  <a:srgbClr val="0070C0"/>
                </a:solidFill>
              </a:rPr>
              <a:t>UserDAO.java:</a:t>
            </a:r>
          </a:p>
          <a:p>
            <a:pPr marL="457200" lvl="1" indent="0">
              <a:buNone/>
            </a:pPr>
            <a:r>
              <a:rPr lang="en-IT" sz="2200" dirty="0"/>
              <a:t>+existsUser</a:t>
            </a:r>
          </a:p>
          <a:p>
            <a:pPr marL="457200" lvl="1" indent="0">
              <a:buNone/>
            </a:pPr>
            <a:r>
              <a:rPr lang="en-IT" sz="2200" dirty="0"/>
              <a:t>+checkAuthentication</a:t>
            </a:r>
          </a:p>
          <a:p>
            <a:pPr marL="457200" lvl="1" indent="0">
              <a:buNone/>
            </a:pPr>
            <a:r>
              <a:rPr lang="en-IT" sz="2200" dirty="0"/>
              <a:t>+addUser</a:t>
            </a:r>
          </a:p>
          <a:p>
            <a:pPr marL="457200" lvl="1" indent="0">
              <a:buNone/>
            </a:pPr>
            <a:endParaRPr lang="en-IT" sz="2200" dirty="0"/>
          </a:p>
          <a:p>
            <a:pPr marL="457200" lvl="1" indent="0">
              <a:buNone/>
            </a:pPr>
            <a:endParaRPr lang="en-IT" sz="2200" dirty="0"/>
          </a:p>
          <a:p>
            <a:pPr marL="457200" lvl="1" indent="0">
              <a:buNone/>
            </a:pPr>
            <a:endParaRPr lang="en-IT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6CC6F-E2C2-1C7B-A4BB-3084B86084F3}"/>
              </a:ext>
            </a:extLst>
          </p:cNvPr>
          <p:cNvSpPr txBox="1"/>
          <p:nvPr/>
        </p:nvSpPr>
        <p:spPr>
          <a:xfrm>
            <a:off x="8279520" y="2586994"/>
            <a:ext cx="25976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buNone/>
            </a:pPr>
            <a:r>
              <a:rPr lang="en-IT" sz="1800" dirty="0">
                <a:solidFill>
                  <a:srgbClr val="0070C0"/>
                </a:solidFill>
              </a:rPr>
              <a:t>PlaylistDAO.java:</a:t>
            </a:r>
          </a:p>
          <a:p>
            <a:pPr marL="457200" lvl="1" indent="0">
              <a:buNone/>
            </a:pPr>
            <a:r>
              <a:rPr lang="en-IT" sz="1800" dirty="0"/>
              <a:t>+fingUserPlaylists</a:t>
            </a:r>
          </a:p>
          <a:p>
            <a:pPr marL="457200" lvl="1" indent="0">
              <a:buNone/>
            </a:pPr>
            <a:r>
              <a:rPr lang="en-IT" sz="1800" dirty="0"/>
              <a:t>+findPlaylistByTitle</a:t>
            </a:r>
          </a:p>
          <a:p>
            <a:pPr marL="457200" lvl="1" indent="0">
              <a:buNone/>
            </a:pPr>
            <a:r>
              <a:rPr lang="en-IT" sz="1800" dirty="0"/>
              <a:t>+createPlaylist</a:t>
            </a:r>
          </a:p>
          <a:p>
            <a:pPr marL="457200" lvl="1" indent="0">
              <a:buNone/>
            </a:pPr>
            <a:r>
              <a:rPr lang="en-IT" sz="1800" dirty="0"/>
              <a:t>+addSongBefore</a:t>
            </a:r>
          </a:p>
          <a:p>
            <a:pPr marL="457200" lvl="1" indent="0">
              <a:buNone/>
            </a:pPr>
            <a:r>
              <a:rPr lang="en-IT" sz="1800" dirty="0"/>
              <a:t>+getPlaylistId</a:t>
            </a:r>
          </a:p>
          <a:p>
            <a:pPr marL="457200" lvl="1" indent="0">
              <a:buNone/>
            </a:pPr>
            <a:r>
              <a:rPr lang="en-IT" sz="1800" dirty="0"/>
              <a:t>+fingPlaylistById</a:t>
            </a:r>
          </a:p>
          <a:p>
            <a:pPr marL="457200" lvl="1" indent="0">
              <a:buNone/>
            </a:pPr>
            <a:r>
              <a:rPr lang="en-IT" sz="1800" dirty="0"/>
              <a:t>+findPlaylistTitleById</a:t>
            </a:r>
          </a:p>
          <a:p>
            <a:pPr marL="457200" lvl="1" indent="0">
              <a:buNone/>
            </a:pPr>
            <a:r>
              <a:rPr lang="en-IT" sz="1800" dirty="0"/>
              <a:t>+addSong</a:t>
            </a:r>
          </a:p>
          <a:p>
            <a:pPr marL="457200" lvl="1" indent="0">
              <a:buNone/>
            </a:pPr>
            <a:r>
              <a:rPr lang="en-IT" sz="1800" dirty="0"/>
              <a:t>+findSongInPlaylist</a:t>
            </a:r>
          </a:p>
          <a:p>
            <a:endParaRPr lang="en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70940-54DB-2B4D-65CF-164DD5B86C42}"/>
              </a:ext>
            </a:extLst>
          </p:cNvPr>
          <p:cNvSpPr txBox="1"/>
          <p:nvPr/>
        </p:nvSpPr>
        <p:spPr>
          <a:xfrm>
            <a:off x="4412951" y="2706645"/>
            <a:ext cx="27995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buNone/>
            </a:pPr>
            <a:r>
              <a:rPr lang="en-IT" sz="1800" dirty="0">
                <a:solidFill>
                  <a:srgbClr val="0070C0"/>
                </a:solidFill>
              </a:rPr>
              <a:t>SongDAO.java:</a:t>
            </a:r>
          </a:p>
          <a:p>
            <a:pPr marL="457200" lvl="1" indent="0">
              <a:buNone/>
            </a:pPr>
            <a:r>
              <a:rPr lang="en-IT" sz="1800" dirty="0"/>
              <a:t>+createSongAndAlbum</a:t>
            </a:r>
          </a:p>
          <a:p>
            <a:pPr marL="457200" lvl="1" indent="0">
              <a:buNone/>
            </a:pPr>
            <a:r>
              <a:rPr lang="en-IT" sz="1800" dirty="0"/>
              <a:t>-createAlbum</a:t>
            </a:r>
          </a:p>
          <a:p>
            <a:pPr marL="457200" lvl="1" indent="0">
              <a:buNone/>
            </a:pPr>
            <a:r>
              <a:rPr lang="en-IT" sz="1800" dirty="0"/>
              <a:t>+getAlbum</a:t>
            </a:r>
          </a:p>
          <a:p>
            <a:pPr marL="457200" lvl="1" indent="0">
              <a:buNone/>
            </a:pPr>
            <a:r>
              <a:rPr lang="en-IT" sz="1800" dirty="0"/>
              <a:t>-createSong_private</a:t>
            </a:r>
          </a:p>
          <a:p>
            <a:pPr marL="457200" lvl="1" indent="0">
              <a:buNone/>
            </a:pPr>
            <a:r>
              <a:rPr lang="en-IT" sz="1800" dirty="0"/>
              <a:t>+createSong</a:t>
            </a:r>
          </a:p>
          <a:p>
            <a:pPr marL="457200" lvl="1" indent="0">
              <a:buNone/>
            </a:pPr>
            <a:r>
              <a:rPr lang="en-IT" sz="1800" dirty="0"/>
              <a:t>+getSongTitleAndImg</a:t>
            </a:r>
          </a:p>
          <a:p>
            <a:pPr marL="457200" lvl="1" indent="0">
              <a:buNone/>
            </a:pPr>
            <a:r>
              <a:rPr lang="en-IT" sz="1800" dirty="0"/>
              <a:t>+getSongsNotInPlaylist</a:t>
            </a:r>
          </a:p>
          <a:p>
            <a:pPr marL="457200" lvl="1" indent="0">
              <a:buNone/>
            </a:pPr>
            <a:r>
              <a:rPr lang="en-IT" sz="1800" dirty="0"/>
              <a:t>+findSongByUser</a:t>
            </a:r>
          </a:p>
          <a:p>
            <a:pPr marL="457200" lvl="1" indent="0">
              <a:buNone/>
            </a:pPr>
            <a:r>
              <a:rPr lang="en-IT" sz="1800" dirty="0"/>
              <a:t>+getSongDetails</a:t>
            </a:r>
          </a:p>
          <a:p>
            <a:pPr marL="457200" lvl="1" indent="0">
              <a:buNone/>
            </a:pPr>
            <a:r>
              <a:rPr lang="en-IT" sz="1800" dirty="0"/>
              <a:t>+findSongByUser</a:t>
            </a:r>
          </a:p>
          <a:p>
            <a:pPr marL="457200" lvl="1" indent="0">
              <a:buNone/>
            </a:pPr>
            <a:r>
              <a:rPr lang="en-IT" sz="1800" dirty="0"/>
              <a:t>+findSongByUserId</a:t>
            </a:r>
          </a:p>
          <a:p>
            <a:pPr marL="457200" lvl="1" indent="0">
              <a:buNone/>
            </a:pPr>
            <a:r>
              <a:rPr lang="en-IT" sz="1800" dirty="0"/>
              <a:t>+getSongByUser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56188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0A2B3-B710-0105-C9A7-99DB9654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Design: Fat Client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3A66A-DDDF-F473-8891-12B96C09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Application Desing (vv. Fat Client)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A7FDA206-9E70-B0F9-7A26-DF7709A9A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0939"/>
            <a:ext cx="12191999" cy="65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31C7D-E582-4304-98BF-DFE8E43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T" dirty="0"/>
              <a:t>Application Design: </a:t>
            </a:r>
            <a:r>
              <a:rPr lang="en-IT" dirty="0">
                <a:solidFill>
                  <a:srgbClr val="0070C0"/>
                </a:solidFill>
              </a:rPr>
              <a:t>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9B42-0990-EFF6-E9A3-A6F014E5EDA5}"/>
              </a:ext>
            </a:extLst>
          </p:cNvPr>
          <p:cNvSpPr>
            <a:spLocks/>
          </p:cNvSpPr>
          <p:nvPr/>
        </p:nvSpPr>
        <p:spPr>
          <a:xfrm>
            <a:off x="1240000" y="2477651"/>
            <a:ext cx="2940812" cy="19352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4340" lvl="1" defTabSz="868680">
              <a:spcAft>
                <a:spcPts val="600"/>
              </a:spcAft>
            </a:pPr>
            <a:r>
              <a:rPr lang="en-IT" sz="2090" kern="1200" dirty="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User.java: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209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+get/setId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209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+get/setUsername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209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+get/setPassword</a:t>
            </a:r>
          </a:p>
          <a:p>
            <a:pPr marL="434340" lvl="1" defTabSz="868680">
              <a:spcAft>
                <a:spcPts val="600"/>
              </a:spcAft>
            </a:pPr>
            <a:endParaRPr lang="en-IT" sz="209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en-IT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0FAF05-54ED-0F6E-3C99-92BCD3AD97E1}"/>
              </a:ext>
            </a:extLst>
          </p:cNvPr>
          <p:cNvSpPr txBox="1"/>
          <p:nvPr/>
        </p:nvSpPr>
        <p:spPr>
          <a:xfrm>
            <a:off x="8412045" y="2483564"/>
            <a:ext cx="2540439" cy="137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Playlist.java: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+get/setId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+get/setTitle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+get/setCreationDate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D0D0A3-F8EC-8F0D-D4E1-FB75E2117134}"/>
              </a:ext>
            </a:extLst>
          </p:cNvPr>
          <p:cNvSpPr txBox="1"/>
          <p:nvPr/>
        </p:nvSpPr>
        <p:spPr>
          <a:xfrm>
            <a:off x="4952170" y="2422398"/>
            <a:ext cx="2740237" cy="4110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SongDetails.java: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+get/setID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+get/setSongTitle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+get/setKindOf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+get/setAlbumID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+get/setSongFile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+get/setCreatorID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+get/setImgFile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+get/setAlbumTitle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+get/setSInger</a:t>
            </a:r>
          </a:p>
          <a:p>
            <a:pPr marL="434340" lvl="1" defTabSz="868680">
              <a:spcAft>
                <a:spcPts val="600"/>
              </a:spcAft>
            </a:pPr>
            <a:r>
              <a:rPr lang="en-IT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+get/setPublicationYear</a:t>
            </a:r>
          </a:p>
          <a:p>
            <a:pPr>
              <a:spcAft>
                <a:spcPts val="600"/>
              </a:spcAft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9264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DC29-B895-6B9E-46BF-956CF8E7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pic>
        <p:nvPicPr>
          <p:cNvPr id="9" name="Content Placeholder 8" descr="A diagram of a music album&#10;&#10;Description automatically generated">
            <a:extLst>
              <a:ext uri="{FF2B5EF4-FFF2-40B4-BE49-F238E27FC236}">
                <a16:creationId xmlns:a16="http://schemas.microsoft.com/office/drawing/2014/main" id="{18BC9ED8-210B-092A-C430-BA85AD4F8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882" y="748738"/>
            <a:ext cx="7398118" cy="49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4693F-97F7-C8A4-0ADC-8926BEBE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T" sz="5400" dirty="0"/>
              <a:t>Application Design: </a:t>
            </a:r>
            <a:r>
              <a:rPr lang="en-IT" sz="5400" dirty="0">
                <a:solidFill>
                  <a:srgbClr val="0070C0"/>
                </a:solidFill>
              </a:rPr>
              <a:t>View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8BD3-A17B-044B-E7FF-B433A3EA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200" dirty="0"/>
              <a:t>Web Pages:</a:t>
            </a:r>
          </a:p>
          <a:p>
            <a:pPr marL="0" indent="0">
              <a:buNone/>
            </a:pPr>
            <a:endParaRPr lang="en-IT" sz="2200" dirty="0"/>
          </a:p>
          <a:p>
            <a:pPr marL="0" indent="0">
              <a:buNone/>
            </a:pPr>
            <a:r>
              <a:rPr lang="en-IT" sz="2200" dirty="0"/>
              <a:t>	home.html</a:t>
            </a:r>
          </a:p>
          <a:p>
            <a:pPr marL="0" indent="0">
              <a:buNone/>
            </a:pPr>
            <a:r>
              <a:rPr lang="en-IT" sz="2200" dirty="0"/>
              <a:t>	login.html</a:t>
            </a:r>
          </a:p>
          <a:p>
            <a:pPr marL="0" indent="0">
              <a:buNone/>
            </a:pPr>
            <a:r>
              <a:rPr lang="en-IT" sz="2200" dirty="0"/>
              <a:t>	registration.html</a:t>
            </a:r>
          </a:p>
          <a:p>
            <a:pPr marL="0" indent="0">
              <a:buNone/>
            </a:pPr>
            <a:endParaRPr lang="en-IT" sz="2200" dirty="0"/>
          </a:p>
        </p:txBody>
      </p:sp>
      <p:pic>
        <p:nvPicPr>
          <p:cNvPr id="4" name="Picture 3" descr="White puzzle with one red piece">
            <a:extLst>
              <a:ext uri="{FF2B5EF4-FFF2-40B4-BE49-F238E27FC236}">
                <a16:creationId xmlns:a16="http://schemas.microsoft.com/office/drawing/2014/main" id="{64425790-5BD4-FCA1-58BA-EABACFC51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8681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DF2F-8638-310A-F8F2-4768A218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T" sz="4200" dirty="0"/>
              <a:t>Application Design: </a:t>
            </a:r>
            <a:r>
              <a:rPr lang="en-IT" sz="4200" dirty="0">
                <a:solidFill>
                  <a:srgbClr val="0070C0"/>
                </a:solidFill>
              </a:rPr>
              <a:t>Controller (Server Side)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A7DD-554F-3098-3EB8-53266F01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23" y="2910066"/>
            <a:ext cx="5467340" cy="3911357"/>
          </a:xfrm>
        </p:spPr>
        <p:txBody>
          <a:bodyPr>
            <a:normAutofit/>
          </a:bodyPr>
          <a:lstStyle/>
          <a:p>
            <a:r>
              <a:rPr lang="en-IT" sz="1200" dirty="0"/>
              <a:t>Controllers:</a:t>
            </a:r>
          </a:p>
          <a:p>
            <a:endParaRPr lang="en-IT" sz="1200" dirty="0"/>
          </a:p>
          <a:p>
            <a:pPr marL="457200" lvl="1" indent="0">
              <a:buNone/>
            </a:pPr>
            <a:r>
              <a:rPr lang="en-IT" sz="1200" dirty="0"/>
              <a:t>AddSong.java</a:t>
            </a:r>
          </a:p>
          <a:p>
            <a:pPr marL="457200" lvl="1" indent="0">
              <a:buNone/>
            </a:pPr>
            <a:r>
              <a:rPr lang="en-IT" sz="1200" dirty="0"/>
              <a:t>AddSorting.java</a:t>
            </a:r>
          </a:p>
          <a:p>
            <a:pPr marL="457200" lvl="1" indent="0">
              <a:buNone/>
            </a:pPr>
            <a:r>
              <a:rPr lang="en-IT" sz="1200" dirty="0"/>
              <a:t>CheckLogin.java</a:t>
            </a:r>
          </a:p>
          <a:p>
            <a:pPr marL="457200" lvl="1" indent="0">
              <a:buNone/>
            </a:pPr>
            <a:r>
              <a:rPr lang="en-IT" sz="1200" dirty="0"/>
              <a:t>CreatePlaylist.java</a:t>
            </a:r>
          </a:p>
          <a:p>
            <a:pPr marL="457200" lvl="1" indent="0">
              <a:buNone/>
            </a:pPr>
            <a:r>
              <a:rPr lang="en-IT" sz="1200" dirty="0"/>
              <a:t>CreateSong.java</a:t>
            </a:r>
          </a:p>
          <a:p>
            <a:pPr marL="457200" lvl="1" indent="0">
              <a:buNone/>
            </a:pPr>
            <a:r>
              <a:rPr lang="en-IT" sz="1200" dirty="0"/>
              <a:t>GetPlaylistList.java</a:t>
            </a:r>
          </a:p>
          <a:p>
            <a:pPr marL="457200" lvl="1" indent="0">
              <a:buNone/>
            </a:pPr>
            <a:r>
              <a:rPr lang="en-IT" sz="1200" dirty="0"/>
              <a:t>GetSongDetails.java</a:t>
            </a:r>
          </a:p>
          <a:p>
            <a:pPr marL="457200" lvl="1" indent="0">
              <a:buNone/>
            </a:pPr>
            <a:r>
              <a:rPr lang="en-IT" sz="1200" dirty="0"/>
              <a:t>GetSongsInPlaylist.java</a:t>
            </a:r>
          </a:p>
          <a:p>
            <a:pPr marL="457200" lvl="1" indent="0">
              <a:buNone/>
            </a:pPr>
            <a:r>
              <a:rPr lang="en-IT" sz="1200" dirty="0"/>
              <a:t>GetSongsNotInPlaylist.java</a:t>
            </a:r>
          </a:p>
          <a:p>
            <a:pPr marL="457200" lvl="1" indent="0">
              <a:buNone/>
            </a:pPr>
            <a:r>
              <a:rPr lang="en-IT" sz="1200" dirty="0"/>
              <a:t>GetUserSongs.java</a:t>
            </a:r>
          </a:p>
          <a:p>
            <a:pPr marL="457200" lvl="1" indent="0">
              <a:buNone/>
            </a:pPr>
            <a:r>
              <a:rPr lang="en-IT" sz="1200" dirty="0"/>
              <a:t>Logout.java</a:t>
            </a:r>
          </a:p>
          <a:p>
            <a:pPr marL="457200" lvl="1" indent="0">
              <a:buNone/>
            </a:pPr>
            <a:r>
              <a:rPr lang="en-IT" sz="1200" dirty="0"/>
              <a:t>Registration.java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DE9E63E0-B694-1D92-CC6F-FCF4E59EF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7623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E07E-1670-7DEC-B0BE-95E4342A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T" sz="4200" dirty="0"/>
              <a:t>Application Design: </a:t>
            </a:r>
            <a:r>
              <a:rPr lang="en-IT" sz="4200" dirty="0">
                <a:solidFill>
                  <a:srgbClr val="0070C0"/>
                </a:solidFill>
              </a:rPr>
              <a:t>Controller (Client Side)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D0D5-D209-69EA-597A-0BF01124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" y="2786063"/>
            <a:ext cx="8243888" cy="4053639"/>
          </a:xfrm>
        </p:spPr>
        <p:txBody>
          <a:bodyPr>
            <a:normAutofit/>
          </a:bodyPr>
          <a:lstStyle/>
          <a:p>
            <a:r>
              <a:rPr lang="en-IT" sz="1400" dirty="0"/>
              <a:t>Controllers:</a:t>
            </a:r>
          </a:p>
          <a:p>
            <a:endParaRPr lang="en-IT" sz="1400" dirty="0"/>
          </a:p>
          <a:p>
            <a:pPr marL="457200" lvl="1" indent="0">
              <a:buNone/>
            </a:pPr>
            <a:r>
              <a:rPr lang="en-IT" sz="1400" dirty="0"/>
              <a:t>playlistManager.js</a:t>
            </a:r>
          </a:p>
          <a:p>
            <a:pPr marL="457200" lvl="1" indent="0">
              <a:buNone/>
            </a:pPr>
            <a:r>
              <a:rPr lang="en-IT" sz="1400" dirty="0"/>
              <a:t>addSong.js</a:t>
            </a:r>
          </a:p>
          <a:p>
            <a:pPr marL="457200" lvl="1" indent="0">
              <a:buNone/>
            </a:pPr>
            <a:r>
              <a:rPr lang="en-IT" sz="1400" dirty="0"/>
              <a:t>changePlaylistOrder.js</a:t>
            </a:r>
          </a:p>
          <a:p>
            <a:pPr marL="457200" lvl="1" indent="0">
              <a:buNone/>
            </a:pPr>
            <a:r>
              <a:rPr lang="en-IT" sz="1400" dirty="0"/>
              <a:t>confirmNewSorting.js</a:t>
            </a:r>
          </a:p>
          <a:p>
            <a:pPr marL="457200" lvl="1" indent="0">
              <a:buNone/>
            </a:pPr>
            <a:r>
              <a:rPr lang="en-IT" sz="1400" dirty="0"/>
              <a:t>createPlaylist.js</a:t>
            </a:r>
          </a:p>
          <a:p>
            <a:pPr marL="457200" lvl="1" indent="0">
              <a:buNone/>
            </a:pPr>
            <a:r>
              <a:rPr lang="en-IT" sz="1400" dirty="0"/>
              <a:t>createSong.js</a:t>
            </a:r>
          </a:p>
          <a:p>
            <a:pPr marL="457200" lvl="1" indent="0">
              <a:buNone/>
            </a:pPr>
            <a:r>
              <a:rPr lang="en-GB" sz="1400" dirty="0" err="1"/>
              <a:t>d&amp;dSorting.js</a:t>
            </a:r>
            <a:endParaRPr lang="en-GB" sz="1400" dirty="0"/>
          </a:p>
          <a:p>
            <a:pPr marL="457200" lvl="1" indent="0">
              <a:buNone/>
            </a:pPr>
            <a:r>
              <a:rPr lang="en-GB" sz="1400" dirty="0" err="1"/>
              <a:t>login.js</a:t>
            </a:r>
            <a:endParaRPr lang="en-GB" sz="1400" dirty="0"/>
          </a:p>
          <a:p>
            <a:pPr marL="457200" lvl="1" indent="0">
              <a:buNone/>
            </a:pPr>
            <a:r>
              <a:rPr lang="en-GB" sz="1400" dirty="0" err="1"/>
              <a:t>registration.js</a:t>
            </a:r>
            <a:endParaRPr lang="en-GB" sz="1400" dirty="0"/>
          </a:p>
          <a:p>
            <a:pPr marL="457200" lvl="1" indent="0">
              <a:buNone/>
            </a:pPr>
            <a:r>
              <a:rPr lang="en-GB" sz="1400" dirty="0" err="1"/>
              <a:t>utils.js</a:t>
            </a:r>
            <a:endParaRPr lang="en-IT" sz="1400" dirty="0"/>
          </a:p>
        </p:txBody>
      </p:sp>
      <p:pic>
        <p:nvPicPr>
          <p:cNvPr id="4" name="Picture 3" descr="White puzzle with one red piece">
            <a:extLst>
              <a:ext uri="{FF2B5EF4-FFF2-40B4-BE49-F238E27FC236}">
                <a16:creationId xmlns:a16="http://schemas.microsoft.com/office/drawing/2014/main" id="{D518B459-28EE-F1F9-28A0-B32BCA056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5187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7E098-104E-AC9E-F76D-91EF8054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T" sz="3100" dirty="0"/>
              <a:t>Application Design: </a:t>
            </a:r>
            <a:br>
              <a:rPr lang="en-IT" sz="3100" dirty="0"/>
            </a:br>
            <a:r>
              <a:rPr lang="en-IT" sz="3100" dirty="0">
                <a:solidFill>
                  <a:srgbClr val="0070C0"/>
                </a:solidFill>
              </a:rPr>
              <a:t>DAO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D63A-769D-2BE1-9AED-1CC1788C419F}"/>
              </a:ext>
            </a:extLst>
          </p:cNvPr>
          <p:cNvSpPr>
            <a:spLocks/>
          </p:cNvSpPr>
          <p:nvPr/>
        </p:nvSpPr>
        <p:spPr>
          <a:xfrm>
            <a:off x="498426" y="2202879"/>
            <a:ext cx="3851350" cy="30137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lvl="1" defTabSz="822960">
              <a:spcAft>
                <a:spcPts val="600"/>
              </a:spcAft>
            </a:pPr>
            <a:r>
              <a:rPr lang="en-IT" sz="1980" kern="1200" dirty="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UserDAO.java: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+findUser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+checkAuthentication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+addUser</a:t>
            </a:r>
          </a:p>
          <a:p>
            <a:pPr marL="411480" lvl="1" defTabSz="822960">
              <a:spcAft>
                <a:spcPts val="600"/>
              </a:spcAft>
            </a:pPr>
            <a:endParaRPr lang="en-IT" sz="19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1480" lvl="1" defTabSz="822960">
              <a:spcAft>
                <a:spcPts val="600"/>
              </a:spcAft>
            </a:pPr>
            <a:endParaRPr lang="en-IT" sz="19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en-IT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6CC6F-E2C2-1C7B-A4BB-3084B86084F3}"/>
              </a:ext>
            </a:extLst>
          </p:cNvPr>
          <p:cNvSpPr txBox="1"/>
          <p:nvPr/>
        </p:nvSpPr>
        <p:spPr>
          <a:xfrm>
            <a:off x="8383864" y="2202879"/>
            <a:ext cx="2360070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PlaylistDAO.java: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+fingUserPlaylists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+findPlaylistByTitle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+createPlaylist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+addSongBefore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+getPlaylistId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+fingPlaylistById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+findPlaylistTitleById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+addSong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+findSongInPlaylist</a:t>
            </a:r>
          </a:p>
          <a:p>
            <a:pPr>
              <a:spcAft>
                <a:spcPts val="600"/>
              </a:spcAft>
            </a:pPr>
            <a:endParaRPr lang="en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70940-54DB-2B4D-65CF-164DD5B86C42}"/>
              </a:ext>
            </a:extLst>
          </p:cNvPr>
          <p:cNvSpPr txBox="1"/>
          <p:nvPr/>
        </p:nvSpPr>
        <p:spPr>
          <a:xfrm>
            <a:off x="4149174" y="1647990"/>
            <a:ext cx="2534476" cy="5589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SongDAO.java: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+findAlbumId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+createSongAndAlbum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+createAlbum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+getAlbum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-createSong_private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+createSong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+getSongTitleAndImg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+getSongsNotInPlaylist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+findSongByUser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+getSongDetails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+findSongByUser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+findSongByUserId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+getSongByUser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+findImageByUser</a:t>
            </a:r>
          </a:p>
          <a:p>
            <a:pPr marL="411480" lvl="1" defTabSz="822960">
              <a:spcAft>
                <a:spcPts val="600"/>
              </a:spcAft>
            </a:pPr>
            <a:r>
              <a:rPr lang="en-IT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+getUserSongs</a:t>
            </a:r>
          </a:p>
          <a:p>
            <a:pPr>
              <a:spcAft>
                <a:spcPts val="600"/>
              </a:spcAft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311979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0A2B3-B710-0105-C9A7-99DB9654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 Flow: Thin Client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31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656B0-B799-2F22-358E-04317C93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Login </a:t>
            </a:r>
          </a:p>
        </p:txBody>
      </p:sp>
      <p:pic>
        <p:nvPicPr>
          <p:cNvPr id="7" name="Segnaposto contenuto 12">
            <a:extLst>
              <a:ext uri="{FF2B5EF4-FFF2-40B4-BE49-F238E27FC236}">
                <a16:creationId xmlns:a16="http://schemas.microsoft.com/office/drawing/2014/main" id="{E574D26C-0C5D-051F-B9EB-5A7AEEEC4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7" y="2354239"/>
            <a:ext cx="1067050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93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30FAC-0D9C-5E33-BE0E-42A0D2EA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Registration</a:t>
            </a:r>
          </a:p>
        </p:txBody>
      </p:sp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3DC9E883-BC00-2331-AE44-0ABAB9240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64" y="2354239"/>
            <a:ext cx="962947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81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D24ED-DF2F-CA6D-1081-B4387430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GoToHomePage</a:t>
            </a:r>
          </a:p>
        </p:txBody>
      </p:sp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48102F7C-C193-994C-B70F-93A8F26C5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41" y="2354239"/>
            <a:ext cx="721111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46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CCDC-3926-EAB1-E28F-D66B2462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CreateSong</a:t>
            </a:r>
          </a:p>
        </p:txBody>
      </p:sp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8D9CBEA7-7CB8-F411-4268-CDFB5C7C3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"/>
          <a:stretch/>
        </p:blipFill>
        <p:spPr>
          <a:xfrm>
            <a:off x="4390321" y="1158349"/>
            <a:ext cx="7756326" cy="43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48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6C96C-4FE4-AAD0-993D-3042CE75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CreatePlaylist</a:t>
            </a:r>
          </a:p>
        </p:txBody>
      </p:sp>
      <p:pic>
        <p:nvPicPr>
          <p:cNvPr id="4" name="Segnaposto contenuto 6">
            <a:extLst>
              <a:ext uri="{FF2B5EF4-FFF2-40B4-BE49-F238E27FC236}">
                <a16:creationId xmlns:a16="http://schemas.microsoft.com/office/drawing/2014/main" id="{6B95F52D-E0F2-8E0A-108C-CD4220A7F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38" y="1255330"/>
            <a:ext cx="7822362" cy="38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8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A070A-59F5-474A-BDDF-60CD68FB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T" sz="5400" dirty="0"/>
              <a:t>NOTA: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1E2C-C434-3538-1469-43913CD2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T" sz="2200" dirty="0"/>
          </a:p>
          <a:p>
            <a:pPr marL="0" indent="0">
              <a:buNone/>
            </a:pPr>
            <a:r>
              <a:rPr lang="en-IT" sz="2200" dirty="0"/>
              <a:t>La struttura del database per la versione fat client è identica a quella della versione thin client fatta eccezione per la tabella Playlist, la quale contiene un attributo Sorting (varchar) per memorizzare l’ordine delle canzoni nella playlist in maniera permanente</a:t>
            </a:r>
          </a:p>
        </p:txBody>
      </p:sp>
    </p:spTree>
    <p:extLst>
      <p:ext uri="{BB962C8B-B14F-4D97-AF65-F5344CB8AC3E}">
        <p14:creationId xmlns:p14="http://schemas.microsoft.com/office/powerpoint/2010/main" val="3528229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95F81-288D-01DC-7ABD-D62C792D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GoToPlaylistPage</a:t>
            </a:r>
          </a:p>
        </p:txBody>
      </p:sp>
      <p:pic>
        <p:nvPicPr>
          <p:cNvPr id="4" name="Segnaposto contenuto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A8DF4CD-851C-C4AB-5C5C-ED0A2E8F4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28" y="424408"/>
            <a:ext cx="6945136" cy="55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2977-2259-B515-FCCA-D2C8E678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AddSongs</a:t>
            </a:r>
          </a:p>
        </p:txBody>
      </p:sp>
      <p:pic>
        <p:nvPicPr>
          <p:cNvPr id="4" name="Segnaposto contenuto 9">
            <a:extLst>
              <a:ext uri="{FF2B5EF4-FFF2-40B4-BE49-F238E27FC236}">
                <a16:creationId xmlns:a16="http://schemas.microsoft.com/office/drawing/2014/main" id="{D44A98E2-32BA-C319-D719-37369B3FD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29" y="512618"/>
            <a:ext cx="7027996" cy="51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94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7549B-D34B-A01B-6E4A-B975C1D3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GetImages</a:t>
            </a:r>
          </a:p>
        </p:txBody>
      </p:sp>
      <p:pic>
        <p:nvPicPr>
          <p:cNvPr id="7" name="Segnaposto contenuto 5">
            <a:extLst>
              <a:ext uri="{FF2B5EF4-FFF2-40B4-BE49-F238E27FC236}">
                <a16:creationId xmlns:a16="http://schemas.microsoft.com/office/drawing/2014/main" id="{DD1E6DBC-D3EF-4F8E-D635-C9855E86B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2029666"/>
            <a:ext cx="5708649" cy="27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80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E7AE6-BC27-011E-78BF-7AA8FBF5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GoToSongPage</a:t>
            </a:r>
          </a:p>
        </p:txBody>
      </p:sp>
      <p:pic>
        <p:nvPicPr>
          <p:cNvPr id="4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6D6F792-78F4-FF29-02B3-A5CD7FC75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84" y="692725"/>
            <a:ext cx="7138216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67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725CA-338F-36AA-1F74-904595A7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GetSongs</a:t>
            </a:r>
          </a:p>
        </p:txBody>
      </p:sp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244E68B9-EF32-6217-D254-5ED807EA0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2015394"/>
            <a:ext cx="5708649" cy="27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09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B6E24-1839-68A2-2925-241798F5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Logout</a:t>
            </a:r>
          </a:p>
        </p:txBody>
      </p:sp>
      <p:pic>
        <p:nvPicPr>
          <p:cNvPr id="4" name="Segnaposto contenuto 6">
            <a:extLst>
              <a:ext uri="{FF2B5EF4-FFF2-40B4-BE49-F238E27FC236}">
                <a16:creationId xmlns:a16="http://schemas.microsoft.com/office/drawing/2014/main" id="{9B2DA9A2-D666-B756-430A-53937156A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2029666"/>
            <a:ext cx="5708649" cy="27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87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0A2B3-B710-0105-C9A7-99DB9654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 Flow: Fat Client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35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656B0-B799-2F22-358E-04317C93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Login </a:t>
            </a:r>
          </a:p>
        </p:txBody>
      </p:sp>
      <p:pic>
        <p:nvPicPr>
          <p:cNvPr id="7" name="Segnaposto contenuto 12">
            <a:extLst>
              <a:ext uri="{FF2B5EF4-FFF2-40B4-BE49-F238E27FC236}">
                <a16:creationId xmlns:a16="http://schemas.microsoft.com/office/drawing/2014/main" id="{E574D26C-0C5D-051F-B9EB-5A7AEEEC4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7" y="2354239"/>
            <a:ext cx="1067050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4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30FAC-0D9C-5E33-BE0E-42A0D2EA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Registration</a:t>
            </a:r>
          </a:p>
        </p:txBody>
      </p:sp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3DC9E883-BC00-2331-AE44-0ABAB9240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64" y="2354239"/>
            <a:ext cx="962947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A2C2E-E51D-9EA6-9688-C8DA9808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GetPlaylistList</a:t>
            </a:r>
          </a:p>
        </p:txBody>
      </p:sp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97690448-3668-0D91-23C9-0AA690A6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08" y="2354239"/>
            <a:ext cx="8140384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84144-FEAB-912F-48A3-CF3B94AB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T" sz="4600"/>
              <a:t>Database Design: Schema Logico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1D66-D912-E051-C958-BD27C4FA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T" sz="2200"/>
              <a:t>USER (</a:t>
            </a:r>
            <a:r>
              <a:rPr lang="en-IT" sz="2200" u="sng"/>
              <a:t>Id</a:t>
            </a:r>
            <a:r>
              <a:rPr lang="en-IT" sz="2200"/>
              <a:t>, username,password)</a:t>
            </a:r>
          </a:p>
          <a:p>
            <a:r>
              <a:rPr lang="en-IT" sz="2200"/>
              <a:t>PLAYLIST(</a:t>
            </a:r>
            <a:r>
              <a:rPr lang="en-IT" sz="2200" u="sng"/>
              <a:t>Id</a:t>
            </a:r>
            <a:r>
              <a:rPr lang="en-IT" sz="2200"/>
              <a:t>, creatorID, title, creationDate)</a:t>
            </a:r>
          </a:p>
          <a:p>
            <a:r>
              <a:rPr lang="en-IT" sz="2200"/>
              <a:t>ALBUM(</a:t>
            </a:r>
            <a:r>
              <a:rPr lang="en-IT" sz="2200" u="sng"/>
              <a:t>Id</a:t>
            </a:r>
            <a:r>
              <a:rPr lang="en-IT" sz="2200"/>
              <a:t>, title, artist, releaseYear, imgPath)</a:t>
            </a:r>
          </a:p>
          <a:p>
            <a:r>
              <a:rPr lang="en-IT" sz="2200"/>
              <a:t>SONG(</a:t>
            </a:r>
            <a:r>
              <a:rPr lang="en-IT" sz="2200" u="sng"/>
              <a:t>Id</a:t>
            </a:r>
            <a:r>
              <a:rPr lang="en-IT" sz="2200"/>
              <a:t>, title, albumID, genre, mp3Path, creatorId)</a:t>
            </a:r>
          </a:p>
          <a:p>
            <a:r>
              <a:rPr lang="en-IT" sz="2200"/>
              <a:t>PLAYLISTSONGBINDER(</a:t>
            </a:r>
            <a:r>
              <a:rPr lang="en-IT" sz="2200" u="sng"/>
              <a:t>PlaylistID</a:t>
            </a:r>
            <a:r>
              <a:rPr lang="en-IT" sz="2200"/>
              <a:t>,</a:t>
            </a:r>
            <a:r>
              <a:rPr lang="en-IT" sz="2200" u="sng"/>
              <a:t>SongID</a:t>
            </a:r>
            <a:r>
              <a:rPr lang="en-IT" sz="2200"/>
              <a:t>)</a:t>
            </a:r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8EEC14FF-B01F-82E0-ADA6-E597F53A5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5" r="2399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2173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697C6-B028-CD1C-A536-E153B1F8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CreateSong</a:t>
            </a:r>
          </a:p>
        </p:txBody>
      </p:sp>
      <p:pic>
        <p:nvPicPr>
          <p:cNvPr id="4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EB1C995-CBA0-CC94-BCFD-743A65FED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96" y="2354239"/>
            <a:ext cx="580600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47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ECE30-60F9-32B9-9E22-E89CA8B4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CreatePlaylist</a:t>
            </a:r>
          </a:p>
        </p:txBody>
      </p:sp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2F814291-5032-45C7-959A-7DB7398BD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65" y="2354239"/>
            <a:ext cx="6691670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8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E1567-9BAB-1B8D-AAA5-58671442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GetSongsInPlaylist</a:t>
            </a:r>
          </a:p>
        </p:txBody>
      </p:sp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0D6DDA4A-E920-E4E5-C4B1-4468C2540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466" y="581211"/>
            <a:ext cx="6841534" cy="56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48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7C745-48AC-F9F2-D544-0AB3528E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GetSongsNotInPlaylist</a:t>
            </a:r>
          </a:p>
        </p:txBody>
      </p:sp>
      <p:pic>
        <p:nvPicPr>
          <p:cNvPr id="4" name="Segnaposto contenuto 6">
            <a:extLst>
              <a:ext uri="{FF2B5EF4-FFF2-40B4-BE49-F238E27FC236}">
                <a16:creationId xmlns:a16="http://schemas.microsoft.com/office/drawing/2014/main" id="{06734AC1-1D43-6409-038C-50841D506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90" y="2354239"/>
            <a:ext cx="8016419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0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7ACAF-7B72-3BA3-28C7-5D54B764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AddSong</a:t>
            </a:r>
          </a:p>
        </p:txBody>
      </p:sp>
      <p:pic>
        <p:nvPicPr>
          <p:cNvPr id="4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2C9B35B-A727-1377-024B-11CFD8C5C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31" y="713177"/>
            <a:ext cx="6677469" cy="50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2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D49F4-ABC3-1768-ED6F-1C26D4F1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AddSorting</a:t>
            </a:r>
          </a:p>
        </p:txBody>
      </p:sp>
      <p:pic>
        <p:nvPicPr>
          <p:cNvPr id="4" name="Segnaposto contenuto 6">
            <a:extLst>
              <a:ext uri="{FF2B5EF4-FFF2-40B4-BE49-F238E27FC236}">
                <a16:creationId xmlns:a16="http://schemas.microsoft.com/office/drawing/2014/main" id="{D4515C37-B75B-F194-DEA2-C5353C7A3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13" y="1104539"/>
            <a:ext cx="6472278" cy="47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39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4C9B0-466E-4339-51E7-1FC91A60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GetSongDetail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95C0E9F3-C4F5-C90E-58ED-E0C6412FE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75" y="2354239"/>
            <a:ext cx="7935850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71E38-7294-3052-18F6-D5856568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Events: Logout</a:t>
            </a:r>
          </a:p>
        </p:txBody>
      </p:sp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218895F9-DA77-0CA5-D74D-CB171EA75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08" y="2354239"/>
            <a:ext cx="8140384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6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B1EF60-9572-2F2D-01A2-2F896089B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B06E9-906F-37F1-1DCA-C96F62C9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T"/>
              <a:t>Database Design: Foreign Keys</a:t>
            </a:r>
            <a:endParaRPr lang="en-IT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CF79BD5-9861-7D7B-8293-FBB504910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7234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069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83BFD032-54F3-7730-3369-11377E3C7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7FC2-4949-C5DD-6342-BDCD5EA2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T" dirty="0"/>
              <a:t>Database Design: Song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DE36-3E70-ABCD-454F-565393339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CREATE TABLE IF NOT EXISTS `Song` (</a:t>
            </a:r>
          </a:p>
          <a:p>
            <a:pPr marL="0" indent="0">
              <a:buNone/>
            </a:pPr>
            <a:r>
              <a:rPr lang="en-GB" sz="2000" dirty="0"/>
              <a:t>    `id` INT PRIMARY KEY AUTO_INCREMENT,</a:t>
            </a:r>
          </a:p>
          <a:p>
            <a:pPr marL="0" indent="0">
              <a:buNone/>
            </a:pPr>
            <a:r>
              <a:rPr lang="en-GB" sz="2000" dirty="0"/>
              <a:t>    `title` VARCHAR(50) NOT NULL,</a:t>
            </a:r>
          </a:p>
          <a:p>
            <a:pPr marL="0" indent="0">
              <a:buNone/>
            </a:pPr>
            <a:r>
              <a:rPr lang="en-GB" sz="2000" dirty="0"/>
              <a:t>    `</a:t>
            </a:r>
            <a:r>
              <a:rPr lang="en-GB" sz="2000" dirty="0" err="1"/>
              <a:t>albumID</a:t>
            </a:r>
            <a:r>
              <a:rPr lang="en-GB" sz="2000" dirty="0"/>
              <a:t>` INT NOT NULL,</a:t>
            </a:r>
          </a:p>
          <a:p>
            <a:pPr marL="0" indent="0">
              <a:buNone/>
            </a:pPr>
            <a:r>
              <a:rPr lang="en-GB" sz="2000" dirty="0"/>
              <a:t>    `genre` VARCHAR(50) NOT NULL,</a:t>
            </a:r>
          </a:p>
          <a:p>
            <a:pPr marL="0" indent="0">
              <a:buNone/>
            </a:pPr>
            <a:r>
              <a:rPr lang="en-GB" sz="2000" dirty="0"/>
              <a:t>    `mp3Path` VARCHAR(255) NOT NULL,</a:t>
            </a:r>
          </a:p>
          <a:p>
            <a:pPr marL="0" indent="0">
              <a:buNone/>
            </a:pPr>
            <a:r>
              <a:rPr lang="en-GB" sz="2000" dirty="0"/>
              <a:t>    `</a:t>
            </a:r>
            <a:r>
              <a:rPr lang="en-GB" sz="2000" dirty="0" err="1"/>
              <a:t>creatorID</a:t>
            </a:r>
            <a:r>
              <a:rPr lang="en-GB" sz="2000" dirty="0"/>
              <a:t>` INT,</a:t>
            </a:r>
          </a:p>
          <a:p>
            <a:pPr marL="0" indent="0">
              <a:buNone/>
            </a:pPr>
            <a:r>
              <a:rPr lang="en-GB" sz="2000" dirty="0"/>
              <a:t>    FOREIGN KEY (`</a:t>
            </a:r>
            <a:r>
              <a:rPr lang="en-GB" sz="2000" dirty="0" err="1"/>
              <a:t>creatorID</a:t>
            </a:r>
            <a:r>
              <a:rPr lang="en-GB" sz="2000" dirty="0"/>
              <a:t>`) REFERENCES `User`(`id`) ON UPDATE CASCADE ON DELETE CASCADE,</a:t>
            </a:r>
          </a:p>
          <a:p>
            <a:pPr marL="0" indent="0">
              <a:buNone/>
            </a:pPr>
            <a:r>
              <a:rPr lang="en-GB" sz="2000" dirty="0"/>
              <a:t>    FOREIGN KEY (`</a:t>
            </a:r>
            <a:r>
              <a:rPr lang="en-GB" sz="2000" dirty="0" err="1"/>
              <a:t>albumID</a:t>
            </a:r>
            <a:r>
              <a:rPr lang="en-GB" sz="2000" dirty="0"/>
              <a:t>`) REFERENCES `Album`(`id`) ON UPDATE CASCADE ON DELETE CASCADE</a:t>
            </a:r>
          </a:p>
          <a:p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385095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C0837DD3-EDD2-5927-1BE6-9A2CAD0BC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4A23F-A41A-57A0-13D0-D9DC76B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T" dirty="0"/>
              <a:t>Database Design: Album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DBEA-5906-E71C-F055-FAD6AD004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CREATE TABLE IF NOT EXISTS `Album`(</a:t>
            </a:r>
          </a:p>
          <a:p>
            <a:pPr marL="0" indent="0">
              <a:buNone/>
            </a:pPr>
            <a:r>
              <a:rPr lang="en-GB" dirty="0"/>
              <a:t>    `id` INT PRIMARY KEY AUTO_INCREMENT,</a:t>
            </a:r>
          </a:p>
          <a:p>
            <a:pPr marL="0" indent="0">
              <a:buNone/>
            </a:pPr>
            <a:r>
              <a:rPr lang="en-GB" dirty="0"/>
              <a:t>    `title` VARCHAR(50) NOT NULL,</a:t>
            </a:r>
          </a:p>
          <a:p>
            <a:pPr marL="0" indent="0">
              <a:buNone/>
            </a:pPr>
            <a:r>
              <a:rPr lang="en-GB" dirty="0"/>
              <a:t>    `artist` VARCHAR(50) NOT NULL,</a:t>
            </a:r>
          </a:p>
          <a:p>
            <a:pPr marL="0" indent="0">
              <a:buNone/>
            </a:pPr>
            <a:r>
              <a:rPr lang="en-GB" dirty="0"/>
              <a:t>    `</a:t>
            </a:r>
            <a:r>
              <a:rPr lang="en-GB" dirty="0" err="1"/>
              <a:t>releaseYear</a:t>
            </a:r>
            <a:r>
              <a:rPr lang="en-GB" dirty="0"/>
              <a:t>` INT NOT NULL,</a:t>
            </a:r>
          </a:p>
          <a:p>
            <a:pPr marL="0" indent="0">
              <a:buNone/>
            </a:pPr>
            <a:r>
              <a:rPr lang="en-GB" dirty="0"/>
              <a:t>    `</a:t>
            </a:r>
            <a:r>
              <a:rPr lang="en-GB" dirty="0" err="1"/>
              <a:t>imgPath</a:t>
            </a:r>
            <a:r>
              <a:rPr lang="en-GB" dirty="0"/>
              <a:t>` VARCHAR(255) NOT NULL</a:t>
            </a:r>
          </a:p>
          <a:p>
            <a:pPr marL="0" indent="0">
              <a:buNone/>
            </a:pPr>
            <a:r>
              <a:rPr lang="en-GB" dirty="0"/>
              <a:t>);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3519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2B9BA991-B058-9F2D-4C0F-E425F7273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74" b="13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4A41C-3EAC-2FF7-F27C-C6BD6294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T" dirty="0"/>
              <a:t>Database Design: Playlist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A85C-66F1-A765-CD48-C8387E994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CREATE TABLE IF NOT EXISTS `Playlist` (</a:t>
            </a:r>
          </a:p>
          <a:p>
            <a:pPr marL="0" indent="0">
              <a:buNone/>
            </a:pPr>
            <a:r>
              <a:rPr lang="en-GB" sz="2600" dirty="0"/>
              <a:t>    `id` INT PRIMARY KEY AUTO_INCREMENT,</a:t>
            </a:r>
          </a:p>
          <a:p>
            <a:pPr marL="0" indent="0">
              <a:buNone/>
            </a:pPr>
            <a:r>
              <a:rPr lang="en-GB" sz="2600" dirty="0"/>
              <a:t>    `</a:t>
            </a:r>
            <a:r>
              <a:rPr lang="en-GB" sz="2600" dirty="0" err="1"/>
              <a:t>creatorID</a:t>
            </a:r>
            <a:r>
              <a:rPr lang="en-GB" sz="2600" dirty="0"/>
              <a:t>` INT NOT NULL,</a:t>
            </a:r>
          </a:p>
          <a:p>
            <a:pPr marL="0" indent="0">
              <a:buNone/>
            </a:pPr>
            <a:r>
              <a:rPr lang="en-GB" sz="2600" dirty="0"/>
              <a:t>    `title` VARCHAR(50) NOT NULL,</a:t>
            </a:r>
          </a:p>
          <a:p>
            <a:pPr marL="0" indent="0">
              <a:buNone/>
            </a:pPr>
            <a:r>
              <a:rPr lang="en-GB" sz="2600" dirty="0"/>
              <a:t>    `</a:t>
            </a:r>
            <a:r>
              <a:rPr lang="en-GB" sz="2600" dirty="0" err="1"/>
              <a:t>creationDate</a:t>
            </a:r>
            <a:r>
              <a:rPr lang="en-GB" sz="2600" dirty="0"/>
              <a:t>` DATE NOT NULL,</a:t>
            </a:r>
          </a:p>
          <a:p>
            <a:pPr marL="0" indent="0">
              <a:buNone/>
            </a:pPr>
            <a:r>
              <a:rPr lang="en-GB" sz="2600" dirty="0"/>
              <a:t>     FOREIGN KEY (`</a:t>
            </a:r>
            <a:r>
              <a:rPr lang="en-GB" sz="2600" dirty="0" err="1"/>
              <a:t>creatorID</a:t>
            </a:r>
            <a:r>
              <a:rPr lang="en-GB" sz="2600" dirty="0"/>
              <a:t>`) REFERENCES `User`(`id`) ON UPDATE CASCADE 	ON DELETE CASCADE</a:t>
            </a:r>
          </a:p>
          <a:p>
            <a:pPr marL="0" indent="0">
              <a:buNone/>
            </a:pPr>
            <a:r>
              <a:rPr lang="en-GB" sz="2600" dirty="0"/>
              <a:t>);</a:t>
            </a:r>
            <a:endParaRPr lang="en-IT" sz="2600" dirty="0"/>
          </a:p>
        </p:txBody>
      </p:sp>
    </p:spTree>
    <p:extLst>
      <p:ext uri="{BB962C8B-B14F-4D97-AF65-F5344CB8AC3E}">
        <p14:creationId xmlns:p14="http://schemas.microsoft.com/office/powerpoint/2010/main" val="105838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C6F14B5C-1073-3F2E-F31E-D05053EFA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C8953-728C-2F10-9672-D8725282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T" dirty="0"/>
              <a:t>Database Design: User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C5D3-D60E-00EB-EDA3-DF6B1B71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CREATE TABLE IF NOT EXISTS `User` (</a:t>
            </a:r>
          </a:p>
          <a:p>
            <a:pPr marL="0" indent="0">
              <a:buNone/>
            </a:pPr>
            <a:r>
              <a:rPr lang="en-GB" dirty="0"/>
              <a:t>    `id` INT PRIMARY KEY AUTO_INCREMENT,</a:t>
            </a:r>
          </a:p>
          <a:p>
            <a:pPr marL="0" indent="0">
              <a:buNone/>
            </a:pPr>
            <a:r>
              <a:rPr lang="en-GB" dirty="0"/>
              <a:t>    `username` VARCHAR(50) UNIQUE NOT NULL ,</a:t>
            </a:r>
          </a:p>
          <a:p>
            <a:pPr marL="0" indent="0">
              <a:buNone/>
            </a:pPr>
            <a:r>
              <a:rPr lang="en-GB" dirty="0"/>
              <a:t>    `password` VARCHAR(50) NOT NULL</a:t>
            </a:r>
          </a:p>
          <a:p>
            <a:pPr marL="0" indent="0">
              <a:buNone/>
            </a:pPr>
            <a:r>
              <a:rPr lang="en-GB" dirty="0"/>
              <a:t>);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0823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1123</Words>
  <Application>Microsoft Macintosh PowerPoint</Application>
  <PresentationFormat>Widescreen</PresentationFormat>
  <Paragraphs>251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Progetto Tecnologie Informatiche per il Web   PlaylistMusicale</vt:lpstr>
      <vt:lpstr>Database Design</vt:lpstr>
      <vt:lpstr>NOTA:</vt:lpstr>
      <vt:lpstr>Database Design: Schema Logico</vt:lpstr>
      <vt:lpstr>Database Design: Foreign Keys</vt:lpstr>
      <vt:lpstr>Database Design: Song Table</vt:lpstr>
      <vt:lpstr>Database Design: Album Table</vt:lpstr>
      <vt:lpstr>Database Design: Playlist Table</vt:lpstr>
      <vt:lpstr>Database Design: User Table</vt:lpstr>
      <vt:lpstr>Database Design: PlaylistSongBinder Table</vt:lpstr>
      <vt:lpstr>Application Design: Thin Client</vt:lpstr>
      <vt:lpstr>Application Design (vv. Thin Client)</vt:lpstr>
      <vt:lpstr>Application Design: Model</vt:lpstr>
      <vt:lpstr>Application Design: View</vt:lpstr>
      <vt:lpstr>Application Design:  Controller</vt:lpstr>
      <vt:lpstr>Application Design:  DAO</vt:lpstr>
      <vt:lpstr>Application Design: Fat Client</vt:lpstr>
      <vt:lpstr>Application Desing (vv. Fat Client)</vt:lpstr>
      <vt:lpstr>Application Design: Model</vt:lpstr>
      <vt:lpstr>Application Design: View</vt:lpstr>
      <vt:lpstr>Application Design: Controller (Server Side)</vt:lpstr>
      <vt:lpstr>Application Design: Controller (Client Side)</vt:lpstr>
      <vt:lpstr>Application Design:  DAO</vt:lpstr>
      <vt:lpstr>Events Flow: Thin Client</vt:lpstr>
      <vt:lpstr>Events: Login </vt:lpstr>
      <vt:lpstr>Events: Registration</vt:lpstr>
      <vt:lpstr>Events: GoToHomePage</vt:lpstr>
      <vt:lpstr>Events: CreateSong</vt:lpstr>
      <vt:lpstr>Events: CreatePlaylist</vt:lpstr>
      <vt:lpstr>Events: GoToPlaylistPage</vt:lpstr>
      <vt:lpstr>Events: AddSongs</vt:lpstr>
      <vt:lpstr>Events: GetImages</vt:lpstr>
      <vt:lpstr>Events: GoToSongPage</vt:lpstr>
      <vt:lpstr>Events: GetSongs</vt:lpstr>
      <vt:lpstr>Events: Logout</vt:lpstr>
      <vt:lpstr>Events Flow: Fat Client</vt:lpstr>
      <vt:lpstr>Events: Login </vt:lpstr>
      <vt:lpstr>Events: Registration</vt:lpstr>
      <vt:lpstr>Events: GetPlaylistList</vt:lpstr>
      <vt:lpstr>Events: CreateSong</vt:lpstr>
      <vt:lpstr>Events: CreatePlaylist</vt:lpstr>
      <vt:lpstr>Events: GetSongsInPlaylist</vt:lpstr>
      <vt:lpstr>Events: GetSongsNotInPlaylist</vt:lpstr>
      <vt:lpstr>Events: AddSong</vt:lpstr>
      <vt:lpstr>Events: AddSorting</vt:lpstr>
      <vt:lpstr>Events: GetSongDetail</vt:lpstr>
      <vt:lpstr>Events: Logout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Tecnologie Informatiche per il Web   PlaylistMusicale</dc:title>
  <dc:creator>Simone Calzolaro</dc:creator>
  <cp:lastModifiedBy>Simone Calzolaro</cp:lastModifiedBy>
  <cp:revision>7</cp:revision>
  <dcterms:created xsi:type="dcterms:W3CDTF">2024-01-12T19:20:37Z</dcterms:created>
  <dcterms:modified xsi:type="dcterms:W3CDTF">2024-01-13T21:45:59Z</dcterms:modified>
</cp:coreProperties>
</file>