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0" r:id="rId7"/>
    <p:sldId id="295" r:id="rId8"/>
    <p:sldId id="331" r:id="rId9"/>
    <p:sldId id="262" r:id="rId10"/>
    <p:sldId id="278" r:id="rId11"/>
  </p:sldIdLst>
  <p:sldSz cx="9144000" cy="5143500" type="screen16x9"/>
  <p:notesSz cx="6858000" cy="9144000"/>
  <p:embeddedFontLst>
    <p:embeddedFont>
      <p:font typeface="Barlow" panose="00000500000000000000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 panose="00000500000000000000"/>
              <a:buNone/>
              <a:defRPr sz="24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 panose="00000500000000000000"/>
              <a:buChar char="▪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 panose="00000500000000000000"/>
              <a:buChar char="▫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 panose="00000500000000000000"/>
              <a:buChar char="▫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▫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○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■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●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○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 panose="00000500000000000000"/>
              <a:buChar char="■"/>
              <a:defRPr sz="2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4" y="1310850"/>
            <a:ext cx="6034383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/>
              <a:t>Weather Recognition</a:t>
            </a:r>
            <a:br>
              <a:rPr lang="en-US" altLang="zh-CN"/>
            </a:br>
            <a:r>
              <a:rPr lang="en-US" altLang="zh-CN"/>
              <a:t>User's guide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504386" y="3573517"/>
            <a:ext cx="106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26.4.2023</a:t>
            </a:r>
            <a:endParaRPr lang="zh-CN" altLang="en-US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We</a:t>
            </a:r>
            <a:r>
              <a:rPr lang="zh-CN" altLang="en-US" b="1"/>
              <a:t> </a:t>
            </a:r>
            <a:r>
              <a:rPr lang="en-US" altLang="zh-CN" b="1"/>
              <a:t>are</a:t>
            </a:r>
            <a:r>
              <a:rPr lang="zh-CN" altLang="en-US" b="1"/>
              <a:t> </a:t>
            </a:r>
            <a:r>
              <a:rPr lang="en-US" altLang="zh-CN" b="1"/>
              <a:t>team</a:t>
            </a:r>
            <a:r>
              <a:rPr lang="zh-CN" altLang="en-US" b="1"/>
              <a:t> </a:t>
            </a:r>
            <a:r>
              <a:rPr lang="en-US" altLang="zh-CN" b="1"/>
              <a:t>SOFTFORU from ShangHai.</a:t>
            </a:r>
            <a:endParaRPr lang="en-US" altLang="zh-CN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Team leader:HAN KAIXUAN</a:t>
            </a:r>
            <a:endParaRPr lang="en-US" sz="2400"/>
          </a:p>
          <a:p>
            <a:pPr marL="0" lvl="0" indent="0">
              <a:buNone/>
            </a:pPr>
            <a:r>
              <a:rPr lang="en-US" sz="2400"/>
              <a:t>Interface Designer: SUN YIYANG</a:t>
            </a:r>
            <a:endParaRPr lang="en-US" sz="240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Assessing Needs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4" y="2988222"/>
            <a:ext cx="7724775" cy="11056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73" y="1790553"/>
            <a:ext cx="7724775" cy="7810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493770" y="442595"/>
            <a:ext cx="2810510" cy="41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sz="32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 descr="Class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0" y="1264285"/>
            <a:ext cx="6050280" cy="119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7840" y="2698115"/>
            <a:ext cx="2200275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@startuml</a:t>
            </a:r>
            <a:endParaRPr lang="zh-CN" altLang="en-US" sz="900"/>
          </a:p>
          <a:p>
            <a:r>
              <a:rPr lang="zh-CN" altLang="en-US" sz="900"/>
              <a:t>left to right direction</a:t>
            </a:r>
            <a:endParaRPr lang="zh-CN" altLang="en-US" sz="900"/>
          </a:p>
          <a:p>
            <a:r>
              <a:rPr lang="zh-CN" altLang="en-US" sz="900"/>
              <a:t>class WRSystem {</a:t>
            </a:r>
            <a:endParaRPr lang="zh-CN" altLang="en-US" sz="900"/>
          </a:p>
          <a:p>
            <a:r>
              <a:rPr lang="zh-CN" altLang="en-US" sz="900"/>
              <a:t>  Weather Recognitions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interface UI{</a:t>
            </a:r>
            <a:endParaRPr lang="zh-CN" altLang="en-US" sz="900"/>
          </a:p>
          <a:p>
            <a:r>
              <a:rPr lang="zh-CN" altLang="en-US" sz="900"/>
              <a:t>Window0: Figure Read Result</a:t>
            </a:r>
            <a:endParaRPr lang="zh-CN" altLang="en-US" sz="900"/>
          </a:p>
          <a:p>
            <a:r>
              <a:rPr lang="zh-CN" altLang="en-US" sz="900"/>
              <a:t>Button1: Read Figures</a:t>
            </a:r>
            <a:endParaRPr lang="zh-CN" altLang="en-US" sz="900"/>
          </a:p>
          <a:p>
            <a:r>
              <a:rPr lang="zh-CN" altLang="en-US" sz="900"/>
              <a:t>Button2: Calculate Results</a:t>
            </a:r>
            <a:endParaRPr lang="zh-CN" altLang="en-US" sz="900"/>
          </a:p>
          <a:p>
            <a:r>
              <a:rPr lang="zh-CN" altLang="en-US" sz="900"/>
              <a:t>Result Window1: Sunny or Not Sunny</a:t>
            </a:r>
            <a:endParaRPr lang="zh-CN" altLang="en-US" sz="900"/>
          </a:p>
          <a:p>
            <a:r>
              <a:rPr lang="zh-CN" altLang="en-US" sz="900"/>
              <a:t>Result Window2: Possibility for Sunny</a:t>
            </a:r>
            <a:endParaRPr lang="zh-CN" altLang="en-US" sz="900"/>
          </a:p>
          <a:p>
            <a:r>
              <a:rPr lang="zh-CN" altLang="en-US" sz="900"/>
              <a:t>Label: MAI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class FigRead{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Read Figures from Document</a:t>
            </a:r>
            <a:endParaRPr lang="zh-CN" altLang="en-US" sz="900"/>
          </a:p>
          <a:p>
            <a:r>
              <a:rPr lang="zh-CN" altLang="en-US" sz="900">
                <a:sym typeface="+mn-ea"/>
              </a:rPr>
              <a:t>}</a:t>
            </a:r>
            <a:endParaRPr lang="zh-CN" altLang="en-US" sz="9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116195" y="2698115"/>
            <a:ext cx="22002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900"/>
          </a:p>
          <a:p>
            <a:r>
              <a:rPr lang="zh-CN" altLang="en-US" sz="900"/>
              <a:t>class FigRec{</a:t>
            </a:r>
            <a:endParaRPr lang="zh-CN" altLang="en-US" sz="900"/>
          </a:p>
          <a:p>
            <a:r>
              <a:rPr lang="zh-CN" altLang="en-US" sz="900"/>
              <a:t>Divide and Calculate RGB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class Requirements{</a:t>
            </a:r>
            <a:endParaRPr lang="zh-CN" altLang="en-US" sz="900"/>
          </a:p>
          <a:p>
            <a:r>
              <a:rPr lang="zh-CN" altLang="en-US" sz="900"/>
              <a:t>Set Recognition Thresholds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FigRec &lt;.. FigRead</a:t>
            </a:r>
            <a:endParaRPr lang="zh-CN" altLang="en-US" sz="900"/>
          </a:p>
          <a:p>
            <a:r>
              <a:rPr lang="zh-CN" altLang="en-US" sz="900"/>
              <a:t>Requirements..&gt;FigRec</a:t>
            </a:r>
            <a:endParaRPr lang="zh-CN" altLang="en-US" sz="900"/>
          </a:p>
          <a:p>
            <a:r>
              <a:rPr lang="zh-CN" altLang="en-US" sz="900"/>
              <a:t>WRSystem &lt;--FigRead</a:t>
            </a:r>
            <a:endParaRPr lang="zh-CN" altLang="en-US" sz="900"/>
          </a:p>
          <a:p>
            <a:r>
              <a:rPr lang="zh-CN" altLang="en-US" sz="900"/>
              <a:t>WRSystem &lt;-down- FigRec</a:t>
            </a:r>
            <a:endParaRPr lang="zh-CN" altLang="en-US" sz="900"/>
          </a:p>
          <a:p>
            <a:r>
              <a:rPr lang="zh-CN" altLang="en-US" sz="900"/>
              <a:t>WRSystem &lt;-right- Requirements</a:t>
            </a:r>
            <a:endParaRPr lang="zh-CN" altLang="en-US" sz="900"/>
          </a:p>
          <a:p>
            <a:r>
              <a:rPr lang="zh-CN" altLang="en-US" sz="900"/>
              <a:t>WRSystem -[thickness=5]up-&gt; UI</a:t>
            </a:r>
            <a:endParaRPr lang="zh-CN" altLang="en-US" sz="900"/>
          </a:p>
          <a:p>
            <a:r>
              <a:rPr lang="zh-CN" altLang="en-US" sz="900"/>
              <a:t>@enduml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3034665" y="2391410"/>
            <a:ext cx="647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99910" y="2391410"/>
            <a:ext cx="2244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457200" algn="l">
              <a:buSzPts val="2400"/>
              <a:buFont typeface="Barlow" panose="00000500000000000000"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 panose="00000500000000000000"/>
                <a:ea typeface="Barlow" panose="00000500000000000000"/>
                <a:cs typeface="Barlow" panose="00000500000000000000"/>
              </a:rPr>
              <a:t>Define Task Paths and Code Modules</a:t>
            </a:r>
            <a:endParaRPr lang="en-US" sz="2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" panose="00000500000000000000"/>
              <a:ea typeface="Barlow" panose="00000500000000000000"/>
              <a:cs typeface="Barlow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Process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93495" y="1211580"/>
            <a:ext cx="4097020" cy="2700655"/>
            <a:chOff x="2037" y="1908"/>
            <a:chExt cx="6214" cy="39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37" y="1908"/>
              <a:ext cx="6215" cy="3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6688" y="2193"/>
              <a:ext cx="1439" cy="483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18760" y="1297940"/>
            <a:ext cx="3684270" cy="2755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altLang="en-US" sz="1200">
                <a:latin typeface="Calibri" panose="020F0502020204030204" charset="0"/>
              </a:rPr>
              <a:t>①</a:t>
            </a:r>
            <a:r>
              <a:rPr lang="en-US" altLang="zh-CN" sz="1200">
                <a:latin typeface="Calibri" panose="020F0502020204030204" charset="0"/>
              </a:rPr>
              <a:t>Click “Open Photo” Button, Choose the target photo</a:t>
            </a:r>
            <a:endParaRPr lang="en-US" altLang="zh-CN" sz="1200"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18760" y="1573530"/>
            <a:ext cx="3684270" cy="46037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en-US" altLang="zh-CN" sz="1200">
                <a:latin typeface="Calibri" panose="020F0502020204030204" charset="0"/>
              </a:rPr>
              <a:t>②Click “Calculate Weather” Button, the result will be shown under this button.</a:t>
            </a:r>
            <a:endParaRPr lang="en-US" altLang="zh-CN" sz="1200">
              <a:latin typeface="Calibri" panose="020F0502020204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5" y="2226945"/>
            <a:ext cx="3107055" cy="2916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3495" y="440436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Two kinds of results: Sunny or Not Sunny</a:t>
            </a:r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2199005" y="2103755"/>
            <a:ext cx="2169795" cy="2300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580765" y="4356100"/>
            <a:ext cx="18103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Possibility of Sunny: P&lt;50%, Not Sunny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P&gt;50%, Sunny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943475" y="2427605"/>
            <a:ext cx="158115" cy="19837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Realisation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244600"/>
            <a:ext cx="3013710" cy="189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5" y="1244600"/>
            <a:ext cx="3014980" cy="1898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30" y="3187065"/>
            <a:ext cx="3013710" cy="1899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055" y="3213100"/>
            <a:ext cx="3014345" cy="1895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6035" y="3045460"/>
            <a:ext cx="1419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Pretty Reliable</a:t>
            </a:r>
            <a:endParaRPr lang="en-US" altLang="zh-CN" sz="16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22245" y="1718605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solidFill>
                  <a:schemeClr val="accent1"/>
                </a:solidFill>
              </a:rPr>
              <a:t>Weather Recognition System</a:t>
            </a:r>
            <a:endParaRPr lang="en-US" altLang="en-GB" sz="60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22120" y="4048125"/>
            <a:ext cx="7129145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Github link: https://github.com/KaixuanHan/MAI-SFT-ENG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File Name: Weather Recogntion System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 descr="Weath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1401445"/>
            <a:ext cx="1727835" cy="1699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1519282" y="1412495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</a:rPr>
              <a:t>THANKS!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1558290" y="2769870"/>
            <a:ext cx="2498090" cy="64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Any questions?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186edbff-b944-4bc0-9ad9-f4a5d5aace6c"/>
  <p:tag name="COMMONDATA" val="eyJoZGlkIjoiYjJkOWZjYjM3ZWRlNTEyN2M2YWM1MDcxMzcwYjYyOGUifQ=="/>
</p:tagLst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演示</Application>
  <PresentationFormat>全屏显示(16:9)</PresentationFormat>
  <Paragraphs>91</Paragraphs>
  <Slides>8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Barlow</vt:lpstr>
      <vt:lpstr>微软雅黑</vt:lpstr>
      <vt:lpstr>Arial Unicode MS</vt:lpstr>
      <vt:lpstr>Calibri</vt:lpstr>
      <vt:lpstr>Montserrat</vt:lpstr>
      <vt:lpstr>Calibri</vt:lpstr>
      <vt:lpstr>Times New Roman</vt:lpstr>
      <vt:lpstr>Basset template</vt:lpstr>
      <vt:lpstr>Weather Recognition User's guide</vt:lpstr>
      <vt:lpstr>HELLO!</vt:lpstr>
      <vt:lpstr>Assessing Needs</vt:lpstr>
      <vt:lpstr>PowerPoint 演示文稿</vt:lpstr>
      <vt:lpstr>Case Realisation</vt:lpstr>
      <vt:lpstr>Case Realisation</vt:lpstr>
      <vt:lpstr>BIG CONCEPT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Recognition User's guide</dc:title>
  <dc:creator>FonteynSun</dc:creator>
  <cp:lastModifiedBy>hanan</cp:lastModifiedBy>
  <cp:revision>13</cp:revision>
  <dcterms:created xsi:type="dcterms:W3CDTF">2023-04-25T12:25:15Z</dcterms:created>
  <dcterms:modified xsi:type="dcterms:W3CDTF">2023-04-25T16:02:50Z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03CE6E66BC774094BB368DACFF2DDBC0_12</vt:lpwstr>
  </property>
  <property fmtid="{D5CDD505-2E9C-101B-9397-08002B2CF9AE}" pid="3" name="KSOProductBuildVer">
    <vt:lpwstr>2052-11.1.0.14036</vt:lpwstr>
  </property>
</Properties>
</file>