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66" d="100"/>
          <a:sy n="66" d="100"/>
        </p:scale>
        <p:origin x="12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3AD5F64-D51C-4187-9D29-0224683517B0}" type="datetimeFigureOut">
              <a:rPr lang="en-GB" smtClean="0"/>
              <a:t>07/06/2016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sp.net/?1" TargetMode="External"/><Relationship Id="rId2" Type="http://schemas.openxmlformats.org/officeDocument/2006/relationships/hyperlink" Target="http://get.asp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16624"/>
            <a:ext cx="7776864" cy="2595025"/>
          </a:xfrm>
        </p:spPr>
        <p:txBody>
          <a:bodyPr/>
          <a:lstStyle/>
          <a:p>
            <a:r>
              <a:rPr lang="en-GB" b="1" dirty="0" smtClean="0"/>
              <a:t>Meet ASP.NET Core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Simone </a:t>
            </a:r>
            <a:r>
              <a:rPr lang="en-GB" dirty="0" err="1" smtClean="0"/>
              <a:t>Chiaretta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simonech</a:t>
            </a:r>
            <a:endParaRPr lang="en-GB" dirty="0" smtClean="0"/>
          </a:p>
          <a:p>
            <a:r>
              <a:rPr lang="en-GB" dirty="0" smtClean="0"/>
              <a:t>http://codeclimber.net.nz</a:t>
            </a:r>
          </a:p>
        </p:txBody>
      </p:sp>
      <p:pic>
        <p:nvPicPr>
          <p:cNvPr id="1039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636654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949280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ASP.NET </a:t>
            </a:r>
            <a:r>
              <a:rPr lang="en-GB" dirty="0" smtClean="0"/>
              <a:t>Core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Inspired by OWIN</a:t>
            </a:r>
          </a:p>
          <a:p>
            <a:endParaRPr lang="en-GB" dirty="0" smtClean="0"/>
          </a:p>
          <a:p>
            <a:r>
              <a:rPr lang="en-GB" dirty="0" err="1" smtClean="0"/>
              <a:t>Startup</a:t>
            </a:r>
            <a:endParaRPr lang="en-GB" dirty="0" smtClean="0"/>
          </a:p>
          <a:p>
            <a:r>
              <a:rPr lang="en-GB" dirty="0" smtClean="0"/>
              <a:t>Configure</a:t>
            </a:r>
          </a:p>
          <a:p>
            <a:pPr lvl="1"/>
            <a:r>
              <a:rPr lang="en-GB" dirty="0" smtClean="0"/>
              <a:t>Middleware</a:t>
            </a:r>
          </a:p>
          <a:p>
            <a:pPr lvl="1"/>
            <a:r>
              <a:rPr lang="en-GB" dirty="0" smtClean="0"/>
              <a:t>Services</a:t>
            </a:r>
          </a:p>
          <a:p>
            <a:pPr lvl="1"/>
            <a:endParaRPr lang="en-GB" dirty="0"/>
          </a:p>
          <a:p>
            <a:r>
              <a:rPr lang="en-GB" dirty="0" smtClean="0"/>
              <a:t>Configuration</a:t>
            </a:r>
          </a:p>
          <a:p>
            <a:r>
              <a:rPr lang="en-GB" dirty="0" smtClean="0"/>
              <a:t>Logging</a:t>
            </a:r>
          </a:p>
          <a:p>
            <a:r>
              <a:rPr lang="en-GB" dirty="0" smtClean="0"/>
              <a:t>Dependency Injection</a:t>
            </a:r>
          </a:p>
          <a:p>
            <a:r>
              <a:rPr lang="en-GB" dirty="0" smtClean="0"/>
              <a:t>Environments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4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5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IIS: runs ASP.NET 5 on top of IIS</a:t>
            </a:r>
          </a:p>
          <a:p>
            <a:r>
              <a:rPr lang="en-GB" dirty="0" smtClean="0"/>
              <a:t>WebListener: for self-hosting only on Windows</a:t>
            </a:r>
          </a:p>
          <a:p>
            <a:r>
              <a:rPr lang="en-GB" dirty="0" smtClean="0"/>
              <a:t>Kestrel: Cross-Platform web server based on </a:t>
            </a:r>
            <a:r>
              <a:rPr lang="en-GB" dirty="0" err="1" smtClean="0"/>
              <a:t>Libuv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you’ve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ASP.NET 5</a:t>
            </a:r>
          </a:p>
          <a:p>
            <a:r>
              <a:rPr lang="en-GB" dirty="0" smtClean="0"/>
              <a:t>The command line tools</a:t>
            </a:r>
          </a:p>
          <a:p>
            <a:r>
              <a:rPr lang="en-GB" dirty="0" smtClean="0"/>
              <a:t>How to make:</a:t>
            </a:r>
          </a:p>
          <a:p>
            <a:pPr lvl="1"/>
            <a:r>
              <a:rPr lang="en-GB" dirty="0" smtClean="0"/>
              <a:t>a command line application</a:t>
            </a:r>
          </a:p>
          <a:p>
            <a:pPr lvl="1"/>
            <a:r>
              <a:rPr lang="en-GB" dirty="0" smtClean="0"/>
              <a:t>An ASP.NET </a:t>
            </a:r>
            <a:r>
              <a:rPr lang="en-GB" smtClean="0"/>
              <a:t>5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8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GB" dirty="0" smtClean="0"/>
          </a:p>
          <a:p>
            <a:pPr marL="45720" indent="0" algn="ctr">
              <a:buNone/>
            </a:pPr>
            <a:r>
              <a:rPr lang="en-GB" sz="2800" dirty="0" smtClean="0"/>
              <a:t>Simone Chiaretta</a:t>
            </a:r>
          </a:p>
          <a:p>
            <a:pPr marL="45720" indent="0">
              <a:buNone/>
            </a:pPr>
            <a:endParaRPr lang="en-GB" sz="2800" dirty="0" smtClean="0"/>
          </a:p>
          <a:p>
            <a:pPr marL="45720" indent="0" algn="ctr">
              <a:buNone/>
            </a:pPr>
            <a:r>
              <a:rPr lang="en-GB" sz="2800" dirty="0" smtClean="0"/>
              <a:t>@</a:t>
            </a:r>
            <a:r>
              <a:rPr lang="en-GB" sz="2800" dirty="0" err="1"/>
              <a:t>simonech</a:t>
            </a:r>
            <a:endParaRPr lang="en-GB" sz="2800" dirty="0"/>
          </a:p>
          <a:p>
            <a:pPr marL="45720" indent="0" algn="ctr">
              <a:buNone/>
            </a:pPr>
            <a:r>
              <a:rPr lang="en-GB" sz="2800" dirty="0"/>
              <a:t>http://codeclimber.net.nz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47521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44" y="4797152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What’s ASP.NET </a:t>
            </a:r>
            <a:r>
              <a:rPr lang="en-GB" dirty="0" smtClean="0"/>
              <a:t>Core</a:t>
            </a:r>
            <a:endParaRPr lang="en-GB" dirty="0" smtClean="0"/>
          </a:p>
          <a:p>
            <a:r>
              <a:rPr lang="en-GB" dirty="0" smtClean="0"/>
              <a:t>Getting started with ASP.NET </a:t>
            </a:r>
            <a:r>
              <a:rPr lang="en-GB" dirty="0" smtClean="0"/>
              <a:t>Core</a:t>
            </a:r>
            <a:endParaRPr lang="en-GB" dirty="0" smtClean="0"/>
          </a:p>
          <a:p>
            <a:r>
              <a:rPr lang="en-GB" dirty="0" err="1" smtClean="0"/>
              <a:t>Dotnet</a:t>
            </a:r>
            <a:r>
              <a:rPr lang="en-GB" dirty="0" smtClean="0"/>
              <a:t>-cli</a:t>
            </a:r>
            <a:endParaRPr lang="en-GB" dirty="0" smtClean="0"/>
          </a:p>
          <a:p>
            <a:r>
              <a:rPr lang="en-GB" dirty="0" err="1" smtClean="0"/>
              <a:t>Project.json</a:t>
            </a:r>
            <a:endParaRPr lang="en-GB" dirty="0" smtClean="0"/>
          </a:p>
          <a:p>
            <a:r>
              <a:rPr lang="en-GB" dirty="0" smtClean="0"/>
              <a:t>Cross Platform Console Application</a:t>
            </a:r>
          </a:p>
          <a:p>
            <a:r>
              <a:rPr lang="en-GB" dirty="0" smtClean="0"/>
              <a:t>Anatomy of a web application</a:t>
            </a:r>
          </a:p>
          <a:p>
            <a:r>
              <a:rPr lang="en-GB" dirty="0" smtClean="0"/>
              <a:t>Servers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ASP.NET </a:t>
            </a:r>
            <a:r>
              <a:rPr lang="en-GB" dirty="0" smtClean="0"/>
              <a:t>Core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5733256"/>
            <a:ext cx="4176464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0" y="5733256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5733256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7487" y="4725144"/>
            <a:ext cx="2750338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 Framework 4.6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131840" y="4718984"/>
            <a:ext cx="5256584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 Core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7487" y="3706300"/>
            <a:ext cx="1670217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4.6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057226" y="3704712"/>
            <a:ext cx="633670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</a:t>
            </a:r>
            <a:r>
              <a:rPr lang="en-GB" dirty="0" smtClean="0"/>
              <a:t>Core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057226" y="2681941"/>
            <a:ext cx="63367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MVC 6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51520" y="2675094"/>
            <a:ext cx="167021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Forms</a:t>
            </a:r>
          </a:p>
          <a:p>
            <a:pPr algn="ctr"/>
            <a:r>
              <a:rPr lang="en-GB" dirty="0" smtClean="0"/>
              <a:t>MVC 5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70590" y="2683111"/>
            <a:ext cx="633670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MVC </a:t>
            </a:r>
            <a:r>
              <a:rPr lang="en-GB" dirty="0" smtClean="0"/>
              <a:t>Core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58202" y="2677433"/>
            <a:ext cx="1670217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Forms</a:t>
            </a:r>
          </a:p>
          <a:p>
            <a:pPr algn="ctr"/>
            <a:r>
              <a:rPr lang="en-GB" dirty="0" smtClean="0"/>
              <a:t>MVC 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051720" y="3717032"/>
            <a:ext cx="6336704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6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 Succinctly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r>
              <a:rPr lang="en-GB" sz="1800" dirty="0" smtClean="0"/>
              <a:t>https</a:t>
            </a:r>
            <a:r>
              <a:rPr lang="en-GB" sz="1800" dirty="0"/>
              <a:t>://www.syncfusion.com/resources/techportal/details/ebooks/owin</a:t>
            </a:r>
          </a:p>
        </p:txBody>
      </p:sp>
      <p:pic>
        <p:nvPicPr>
          <p:cNvPr id="1026" name="Picture 2" descr="https://d2g29cya9iq7ip.cloudfront.net/content/images/downloads/ebooks/owin_Succinctly.png?v=29072015044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2370151" cy="31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 the easy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Visual Studio 2015 (any edition) (Win), or install Visual Studio Code (Win, Mac)</a:t>
            </a:r>
          </a:p>
          <a:p>
            <a:r>
              <a:rPr lang="en-GB" dirty="0" smtClean="0"/>
              <a:t>Install ASP.NET </a:t>
            </a:r>
            <a:r>
              <a:rPr lang="en-GB" dirty="0" smtClean="0"/>
              <a:t>Core </a:t>
            </a:r>
            <a:r>
              <a:rPr lang="en-GB" dirty="0" smtClean="0"/>
              <a:t>(Win, Mac)</a:t>
            </a:r>
          </a:p>
          <a:p>
            <a:endParaRPr lang="en-GB" dirty="0"/>
          </a:p>
          <a:p>
            <a:endParaRPr lang="en-GB" dirty="0" smtClean="0"/>
          </a:p>
          <a:p>
            <a:pPr marL="45720" indent="0" algn="ctr">
              <a:buNone/>
            </a:pPr>
            <a:r>
              <a:rPr lang="en-GB" sz="6000" dirty="0" smtClean="0">
                <a:solidFill>
                  <a:srgbClr val="00B050"/>
                </a:solidFill>
                <a:hlinkClick r:id="rId2"/>
              </a:rPr>
              <a:t>http</a:t>
            </a:r>
            <a:r>
              <a:rPr lang="en-GB" sz="6000" dirty="0" smtClean="0">
                <a:solidFill>
                  <a:srgbClr val="00B050"/>
                </a:solidFill>
                <a:hlinkClick r:id="rId2"/>
              </a:rPr>
              <a:t>://dot.</a:t>
            </a:r>
            <a:r>
              <a:rPr lang="en-GB" sz="6000" dirty="0" smtClean="0">
                <a:solidFill>
                  <a:srgbClr val="00B050"/>
                </a:solidFill>
                <a:hlinkClick r:id="rId3"/>
              </a:rPr>
              <a:t>n</a:t>
            </a:r>
            <a:r>
              <a:rPr lang="en-GB" sz="6000" dirty="0" smtClean="0">
                <a:solidFill>
                  <a:srgbClr val="00B050"/>
                </a:solidFill>
                <a:hlinkClick r:id="rId2"/>
              </a:rPr>
              <a:t>et</a:t>
            </a:r>
            <a:endParaRPr lang="en-GB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Getting started the slightly more complicate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.NET Version Manager (DNVM)</a:t>
            </a:r>
          </a:p>
          <a:p>
            <a:r>
              <a:rPr lang="en-GB" dirty="0" smtClean="0"/>
              <a:t>Install the Execution Runtime (DNX) using the DNVM</a:t>
            </a:r>
          </a:p>
          <a:p>
            <a:r>
              <a:rPr lang="en-GB" dirty="0" smtClean="0"/>
              <a:t>On Linux, also need to install </a:t>
            </a:r>
            <a:r>
              <a:rPr lang="en-GB" dirty="0" err="1" smtClean="0"/>
              <a:t>Libuv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0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all DN* stuff?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DNX: .NET Execution Environment</a:t>
            </a:r>
          </a:p>
          <a:p>
            <a:pPr lvl="1"/>
            <a:r>
              <a:rPr lang="en-GB" dirty="0" smtClean="0"/>
              <a:t>Execution Runtime</a:t>
            </a:r>
          </a:p>
          <a:p>
            <a:pPr lvl="1"/>
            <a:r>
              <a:rPr lang="en-GB" dirty="0" smtClean="0"/>
              <a:t>Host process</a:t>
            </a:r>
          </a:p>
          <a:p>
            <a:pPr lvl="1"/>
            <a:r>
              <a:rPr lang="en-GB" dirty="0" err="1" smtClean="0"/>
              <a:t>Startup</a:t>
            </a:r>
            <a:endParaRPr lang="en-GB" dirty="0" smtClean="0"/>
          </a:p>
          <a:p>
            <a:r>
              <a:rPr lang="en-GB" dirty="0" smtClean="0"/>
              <a:t>DNU: DNX Utilities</a:t>
            </a:r>
          </a:p>
          <a:p>
            <a:pPr lvl="1"/>
            <a:r>
              <a:rPr lang="en-GB" dirty="0" smtClean="0"/>
              <a:t>Packages management</a:t>
            </a:r>
            <a:endParaRPr lang="en-GB" dirty="0"/>
          </a:p>
          <a:p>
            <a:r>
              <a:rPr lang="en-GB" dirty="0" smtClean="0"/>
              <a:t>DNVM: DNX Version Manager</a:t>
            </a:r>
          </a:p>
          <a:p>
            <a:pPr lvl="1"/>
            <a:r>
              <a:rPr lang="en-GB" dirty="0" smtClean="0"/>
              <a:t>Manages multiple versions of DNX</a:t>
            </a:r>
          </a:p>
          <a:p>
            <a:pPr lvl="1"/>
            <a:r>
              <a:rPr lang="en-GB" dirty="0" smtClean="0"/>
              <a:t>Downloads latest (or any) version</a:t>
            </a:r>
          </a:p>
        </p:txBody>
      </p:sp>
    </p:spTree>
    <p:extLst>
      <p:ext uri="{BB962C8B-B14F-4D97-AF65-F5344CB8AC3E}">
        <p14:creationId xmlns:p14="http://schemas.microsoft.com/office/powerpoint/2010/main" val="14965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Project.json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2793504" cy="3539527"/>
          </a:xfrm>
        </p:spPr>
        <p:txBody>
          <a:bodyPr/>
          <a:lstStyle/>
          <a:p>
            <a:r>
              <a:rPr lang="en-GB" dirty="0" smtClean="0"/>
              <a:t>Metadata</a:t>
            </a:r>
          </a:p>
          <a:p>
            <a:r>
              <a:rPr lang="en-GB" dirty="0" smtClean="0"/>
              <a:t>Dependencies</a:t>
            </a:r>
          </a:p>
          <a:p>
            <a:r>
              <a:rPr lang="en-GB" dirty="0" smtClean="0"/>
              <a:t>Frameworks</a:t>
            </a:r>
          </a:p>
          <a:p>
            <a:r>
              <a:rPr lang="en-GB" dirty="0" smtClean="0"/>
              <a:t>Commands</a:t>
            </a:r>
          </a:p>
          <a:p>
            <a:r>
              <a:rPr lang="en-GB" dirty="0" smtClean="0"/>
              <a:t>Configuration</a:t>
            </a:r>
          </a:p>
          <a:p>
            <a:r>
              <a:rPr lang="en-GB" dirty="0" smtClean="0"/>
              <a:t>Source files</a:t>
            </a:r>
          </a:p>
          <a:p>
            <a:r>
              <a:rPr lang="en-GB" dirty="0" smtClean="0"/>
              <a:t>Scripts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836712"/>
            <a:ext cx="56166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"version": "1.0.0-</a:t>
            </a:r>
            <a:r>
              <a:rPr lang="en-GB" sz="1000" dirty="0" smtClean="0">
                <a:latin typeface="Consolas" panose="020B0609020204030204" pitchFamily="49" charset="0"/>
              </a:rPr>
              <a:t>*",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smtClean="0">
                <a:latin typeface="Consolas" panose="020B0609020204030204" pitchFamily="49" charset="0"/>
              </a:rPr>
              <a:t> "author": </a:t>
            </a:r>
            <a:r>
              <a:rPr lang="en-GB" sz="1000" dirty="0">
                <a:latin typeface="Consolas" panose="020B0609020204030204" pitchFamily="49" charset="0"/>
              </a:rPr>
              <a:t>"</a:t>
            </a:r>
            <a:r>
              <a:rPr lang="en-GB" sz="1000" dirty="0" smtClean="0">
                <a:latin typeface="Consolas" panose="020B0609020204030204" pitchFamily="49" charset="0"/>
              </a:rPr>
              <a:t>Simone Chiaretta“,</a:t>
            </a:r>
            <a:endParaRPr lang="en-GB" sz="1000" dirty="0">
              <a:latin typeface="Consolas" panose="020B0609020204030204" pitchFamily="49" charset="0"/>
            </a:endParaRP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"dependencies": 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Microsoft.AspNet.Diagnostics</a:t>
            </a:r>
            <a:r>
              <a:rPr lang="en-GB" sz="1000" dirty="0">
                <a:latin typeface="Consolas" panose="020B0609020204030204" pitchFamily="49" charset="0"/>
              </a:rPr>
              <a:t>": "1.0.0-rc1-final",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Microsoft.AspNet.IISPlatformHandler</a:t>
            </a:r>
            <a:r>
              <a:rPr lang="en-GB" sz="1000" dirty="0">
                <a:latin typeface="Consolas" panose="020B0609020204030204" pitchFamily="49" charset="0"/>
              </a:rPr>
              <a:t>": "1.0.0-rc1-final",</a:t>
            </a:r>
          </a:p>
          <a:p>
            <a:r>
              <a:rPr lang="en-GB" sz="1000" dirty="0" smtClean="0">
                <a:latin typeface="Consolas" panose="020B0609020204030204" pitchFamily="49" charset="0"/>
              </a:rPr>
              <a:t>    ...,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smtClean="0">
                <a:latin typeface="Consolas" panose="020B0609020204030204" pitchFamily="49" charset="0"/>
              </a:rPr>
              <a:t>   "</a:t>
            </a:r>
            <a:r>
              <a:rPr lang="en-GB" sz="1000" dirty="0" err="1">
                <a:latin typeface="Consolas" panose="020B0609020204030204" pitchFamily="49" charset="0"/>
              </a:rPr>
              <a:t>Microsoft.VisualStudio.Web.BrowserLink.Loader</a:t>
            </a:r>
            <a:r>
              <a:rPr lang="en-GB" sz="1000" dirty="0">
                <a:latin typeface="Consolas" panose="020B0609020204030204" pitchFamily="49" charset="0"/>
              </a:rPr>
              <a:t>": "14.0.0-rc1-final"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</a:t>
            </a:r>
            <a:r>
              <a:rPr lang="en-GB" sz="1000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smtClean="0">
                <a:latin typeface="Consolas" panose="020B0609020204030204" pitchFamily="49" charset="0"/>
              </a:rPr>
              <a:t>  "</a:t>
            </a:r>
            <a:r>
              <a:rPr lang="en-GB" sz="1000" dirty="0">
                <a:latin typeface="Consolas" panose="020B0609020204030204" pitchFamily="49" charset="0"/>
              </a:rPr>
              <a:t>frameworks": 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"dnx451": { },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"dnxcore50": { 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},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"commands": 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"web": "</a:t>
            </a:r>
            <a:r>
              <a:rPr lang="en-GB" sz="1000" dirty="0" err="1">
                <a:latin typeface="Consolas" panose="020B0609020204030204" pitchFamily="49" charset="0"/>
              </a:rPr>
              <a:t>Microsoft.AspNet.Server.Kestrel</a:t>
            </a:r>
            <a:r>
              <a:rPr lang="en-GB" sz="1000" dirty="0">
                <a:latin typeface="Consolas" panose="020B0609020204030204" pitchFamily="49" charset="0"/>
              </a:rPr>
              <a:t>"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},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smtClean="0">
                <a:latin typeface="Consolas" panose="020B0609020204030204" pitchFamily="49" charset="0"/>
              </a:rPr>
              <a:t> "</a:t>
            </a:r>
            <a:r>
              <a:rPr lang="en-GB" sz="1000" dirty="0" err="1">
                <a:latin typeface="Consolas" panose="020B0609020204030204" pitchFamily="49" charset="0"/>
              </a:rPr>
              <a:t>compilationOptions</a:t>
            </a:r>
            <a:r>
              <a:rPr lang="en-GB" sz="1000" dirty="0">
                <a:latin typeface="Consolas" panose="020B0609020204030204" pitchFamily="49" charset="0"/>
              </a:rPr>
              <a:t>": 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emitEntryPoint</a:t>
            </a:r>
            <a:r>
              <a:rPr lang="en-GB" sz="1000" dirty="0">
                <a:latin typeface="Consolas" panose="020B0609020204030204" pitchFamily="49" charset="0"/>
              </a:rPr>
              <a:t>": true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},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  "exclude": [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wwwroot</a:t>
            </a:r>
            <a:r>
              <a:rPr lang="en-GB" sz="1000" dirty="0">
                <a:latin typeface="Consolas" panose="020B0609020204030204" pitchFamily="49" charset="0"/>
              </a:rPr>
              <a:t>",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node_modules</a:t>
            </a:r>
            <a:r>
              <a:rPr lang="en-GB" sz="1000" dirty="0">
                <a:latin typeface="Consolas" panose="020B0609020204030204" pitchFamily="49" charset="0"/>
              </a:rPr>
              <a:t>"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],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"</a:t>
            </a:r>
            <a:r>
              <a:rPr lang="en-GB" sz="1000" dirty="0" err="1">
                <a:latin typeface="Consolas" panose="020B0609020204030204" pitchFamily="49" charset="0"/>
              </a:rPr>
              <a:t>publishExclude</a:t>
            </a:r>
            <a:r>
              <a:rPr lang="en-GB" sz="1000" dirty="0">
                <a:latin typeface="Consolas" panose="020B0609020204030204" pitchFamily="49" charset="0"/>
              </a:rPr>
              <a:t>": [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"**.user",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"**.</a:t>
            </a:r>
            <a:r>
              <a:rPr lang="en-GB" sz="1000" dirty="0" err="1">
                <a:latin typeface="Consolas" panose="020B0609020204030204" pitchFamily="49" charset="0"/>
              </a:rPr>
              <a:t>vspscc</a:t>
            </a:r>
            <a:r>
              <a:rPr lang="en-GB" sz="1000" dirty="0">
                <a:latin typeface="Consolas" panose="020B0609020204030204" pitchFamily="49" charset="0"/>
              </a:rPr>
              <a:t>"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],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"scripts": {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  "</a:t>
            </a:r>
            <a:r>
              <a:rPr lang="en-GB" sz="1000" dirty="0" err="1">
                <a:latin typeface="Consolas" panose="020B0609020204030204" pitchFamily="49" charset="0"/>
              </a:rPr>
              <a:t>prepublish</a:t>
            </a:r>
            <a:r>
              <a:rPr lang="en-GB" sz="1000" dirty="0">
                <a:latin typeface="Consolas" panose="020B0609020204030204" pitchFamily="49" charset="0"/>
              </a:rPr>
              <a:t>": [ "</a:t>
            </a:r>
            <a:r>
              <a:rPr lang="en-GB" sz="1000" dirty="0" err="1">
                <a:latin typeface="Consolas" panose="020B0609020204030204" pitchFamily="49" charset="0"/>
              </a:rPr>
              <a:t>npm</a:t>
            </a:r>
            <a:r>
              <a:rPr lang="en-GB" sz="1000" dirty="0">
                <a:latin typeface="Consolas" panose="020B0609020204030204" pitchFamily="49" charset="0"/>
              </a:rPr>
              <a:t> install", "bower install", "gulp clean", "gulp min" ]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3604</TotalTime>
  <Words>414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Wingdings</vt:lpstr>
      <vt:lpstr>Perspective</vt:lpstr>
      <vt:lpstr>Meet ASP.NET Core</vt:lpstr>
      <vt:lpstr>Agenda</vt:lpstr>
      <vt:lpstr>What’s ASP.NET Core</vt:lpstr>
      <vt:lpstr>OWIN Succinctly</vt:lpstr>
      <vt:lpstr>Getting started the easy way</vt:lpstr>
      <vt:lpstr>Getting started the slightly more complicate way</vt:lpstr>
      <vt:lpstr>What’s all DN* stuff?</vt:lpstr>
      <vt:lpstr>Console Application</vt:lpstr>
      <vt:lpstr>Project.json</vt:lpstr>
      <vt:lpstr>Anatomy of ASP.NET Core app</vt:lpstr>
      <vt:lpstr>ASP.NET 5 Servers</vt:lpstr>
      <vt:lpstr>What you’ve learned</vt:lpstr>
      <vt:lpstr>Contacts</vt:lpstr>
    </vt:vector>
  </TitlesOfParts>
  <Company>Council of European Union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CHIARETTA Simone</dc:creator>
  <cp:lastModifiedBy>Simone Chiaretta</cp:lastModifiedBy>
  <cp:revision>40</cp:revision>
  <dcterms:created xsi:type="dcterms:W3CDTF">2016-01-06T11:54:47Z</dcterms:created>
  <dcterms:modified xsi:type="dcterms:W3CDTF">2016-06-07T10:55:26Z</dcterms:modified>
</cp:coreProperties>
</file>