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82727-8612-A1C2-47C4-E863C1708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ED3C1-44CB-48A1-CBE3-0F29D7A7F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160E7C-81A7-5C9D-F400-9EE8CE9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DC690-1136-AC1F-B614-2C902AB4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7C783-BB5B-95DF-84A2-3CF9F4C2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592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2E1BD-39B2-784C-807B-2EFF8058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C89035-C30C-B91D-64F7-7537AB7C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6F877-5CDD-BCD7-EE8B-4B037A2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F7716-D17F-6CE5-FBBD-00DD1B35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A7C81-8739-F952-9EFA-59F203C4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94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36B8B4-129E-B001-0077-8E1A39318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A6AE27-3794-F849-FA5C-BFA2DC17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378C1-17AE-C8DA-BAA1-696B69BB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3A196-CD01-55D1-704E-E745F72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C9B7D-1B01-F327-6E6F-9132D1B1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062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299F1-F6C6-F502-F345-EBBE9912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7A5991-1548-233B-6D29-9733061B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59CDC-7B05-79AA-0506-5209187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F9494-B01A-50B4-FDD4-76433D50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2B2BA-8181-BE82-B277-8D380016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44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6D00-BE6E-F00E-1DB2-6B875899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1F353E-C4CC-DB0F-644C-6947DAD58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C9F54-7FF8-4F8E-1BC5-CF098414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122BB-5E06-8D2E-0425-D1F86DA8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AB051-BF87-7E4F-D8A2-20C9E935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572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85BC8-21DF-C4AD-F895-FB75F53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C250D-E9D6-1E50-7716-976AECDDF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F4610-1BEE-3416-6367-3C755A80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098490-F761-57A4-CCF5-7D9E60CD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41D231-6AB4-2008-5B4F-9536E81B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61812-A958-6FFD-F288-2D61B4EC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78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50CD2-3AED-639D-6217-4B1E317E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C9D71-7728-9EF6-4789-0A845468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308425-C71D-2D1B-A9B1-AA9A7C4B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BDD226-EF29-0A31-57BE-00DE05E5C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033FC6-535E-A655-C641-B32D2F629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D51D5B-A86C-E0A0-7151-546BAA3E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35F62C-50C1-3029-BF8A-60AC3088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48C506-F83E-A92D-DACC-E5E90B01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6321A-DE3D-2ED0-45FA-87C550A3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289CF7-6201-F711-C4A2-CB075638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5A6426-80BD-2C8E-E043-A7EBA189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B9FABB-DEFB-0C23-94DE-2963A61D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404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336C8B-85E1-2ED2-5EEB-D35E4020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F01449-BDE8-3555-537A-B68CF375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CEA96-9618-9900-AB27-62603E96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315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FE920-D2E3-766E-8158-C0246FDD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BC762-3DFF-644B-6A99-B67A175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9F727-1840-7581-081D-B2DD61D9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F220F4-4849-E996-7DBC-1B56C21A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E4BB4B-D148-110E-B11B-3461934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55588-246F-DD11-0EEC-8489A04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18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BB258-3365-D2EA-804C-36780F36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ADD1EE-8E86-662E-1014-EC08ED91E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5AA000-B572-77E6-4B9E-B09059AE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42D06-8FD5-0578-6596-2A9150B0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57BFEE-2135-FEA1-B8B9-32A74BCD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38C6BA-BB3F-0BF7-DC73-8EA5E788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295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18F68E-6283-4BB8-291D-7669512D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09BFC-AED0-4BEC-A8B6-FB42187F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AB261-D37C-1A45-B69D-6B5A5C451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10D3C-D82D-427B-A287-733A27C504BF}" type="datetimeFigureOut">
              <a:rPr lang="es-AR" smtClean="0"/>
              <a:t>23/6/2022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CE4DCC-4BC6-B102-3CEA-64B39FEE6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3C932-C778-C44A-C27F-E428A280B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D374-CBED-420F-B32D-406A1ED614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170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A8C2-093E-78C5-C8B1-1FFA5670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s-AR" b="1" dirty="0">
                <a:solidFill>
                  <a:srgbClr val="FFFF00"/>
                </a:solidFill>
              </a:rPr>
              <a:t>La narración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070AF-3F4C-88EB-907C-4704E6E47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s-AR" sz="3600" b="1" dirty="0" err="1"/>
              <a:t>Mieke</a:t>
            </a:r>
            <a:r>
              <a:rPr lang="es-AR" sz="3600" b="1" dirty="0"/>
              <a:t> </a:t>
            </a:r>
            <a:r>
              <a:rPr lang="es-AR" sz="3600" b="1" dirty="0" err="1"/>
              <a:t>Bal</a:t>
            </a:r>
            <a:r>
              <a:rPr lang="es-AR" sz="3600" b="1" dirty="0"/>
              <a:t> (1990):</a:t>
            </a:r>
          </a:p>
          <a:p>
            <a:r>
              <a:rPr lang="es-AR" sz="3600" b="1" i="1" dirty="0">
                <a:solidFill>
                  <a:srgbClr val="C00000"/>
                </a:solidFill>
              </a:rPr>
              <a:t>Teoría de la Narrativa: una introducción a la narratología.</a:t>
            </a:r>
            <a:r>
              <a:rPr lang="es-AR" sz="3600" b="1" dirty="0">
                <a:solidFill>
                  <a:srgbClr val="C00000"/>
                </a:solidFill>
              </a:rPr>
              <a:t> Madrid: Cátedra.</a:t>
            </a:r>
          </a:p>
        </p:txBody>
      </p:sp>
    </p:spTree>
    <p:extLst>
      <p:ext uri="{BB962C8B-B14F-4D97-AF65-F5344CB8AC3E}">
        <p14:creationId xmlns:p14="http://schemas.microsoft.com/office/powerpoint/2010/main" val="120415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F2975-E77A-6B07-0F19-C6082BC419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AR" b="1" dirty="0">
                <a:solidFill>
                  <a:srgbClr val="FF0000"/>
                </a:solidFill>
              </a:rPr>
              <a:t>Texto narrativo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B7EA8-1100-F066-6836-A82FF6BDFA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endParaRPr lang="es-AR" dirty="0"/>
          </a:p>
          <a:p>
            <a:endParaRPr lang="es-AR" sz="4000" dirty="0"/>
          </a:p>
          <a:p>
            <a:pPr marL="0" indent="0" algn="ctr">
              <a:buNone/>
            </a:pPr>
            <a:r>
              <a:rPr lang="es-AR" sz="4000" b="1" dirty="0">
                <a:solidFill>
                  <a:srgbClr val="FF0000"/>
                </a:solidFill>
              </a:rPr>
              <a:t>AQUEL EN QUE UN AGENTE RELATA UNA NARRACIÓN</a:t>
            </a:r>
          </a:p>
          <a:p>
            <a:pPr marL="0" indent="0">
              <a:buNone/>
            </a:pPr>
            <a:r>
              <a:rPr lang="es-AR" sz="4000" b="1" dirty="0">
                <a:solidFill>
                  <a:srgbClr val="FF0000"/>
                </a:solidFill>
              </a:rPr>
              <a:t>Ese agente es el narrador. El narrador no es el autor.</a:t>
            </a:r>
          </a:p>
          <a:p>
            <a:pPr marL="0" indent="0">
              <a:buNone/>
            </a:pPr>
            <a:r>
              <a:rPr lang="es-AR" sz="4000" b="1" dirty="0">
                <a:solidFill>
                  <a:srgbClr val="FF0000"/>
                </a:solidFill>
              </a:rPr>
              <a:t>El texto está hecho de palabras.</a:t>
            </a:r>
          </a:p>
        </p:txBody>
      </p:sp>
    </p:spTree>
    <p:extLst>
      <p:ext uri="{BB962C8B-B14F-4D97-AF65-F5344CB8AC3E}">
        <p14:creationId xmlns:p14="http://schemas.microsoft.com/office/powerpoint/2010/main" val="375822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EFE14-23E5-5642-A6E3-B0305744A5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s-AR" b="1" dirty="0">
                <a:solidFill>
                  <a:srgbClr val="002060"/>
                </a:solidFill>
              </a:rPr>
              <a:t>Una 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B55D0-1D34-A546-E604-E6E1670E1B9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4000" b="1" dirty="0">
                <a:solidFill>
                  <a:srgbClr val="002060"/>
                </a:solidFill>
              </a:rPr>
              <a:t>UNA FÁBULA PRESENTADA DE CIERTA MANERA</a:t>
            </a:r>
          </a:p>
          <a:p>
            <a:pPr marL="0" indent="0">
              <a:buNone/>
            </a:pPr>
            <a:endParaRPr lang="es-AR" sz="4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AR" sz="4000" b="1" dirty="0">
                <a:solidFill>
                  <a:srgbClr val="002060"/>
                </a:solidFill>
              </a:rPr>
              <a:t>La historia tiene aspectos: personajes, lugares y tiempos caracterizados.</a:t>
            </a:r>
          </a:p>
          <a:p>
            <a:pPr marL="0" indent="0">
              <a:buNone/>
            </a:pPr>
            <a:r>
              <a:rPr lang="es-AR" sz="4000" b="1" dirty="0">
                <a:solidFill>
                  <a:srgbClr val="002060"/>
                </a:solidFill>
              </a:rPr>
              <a:t>El enlace de los acontecimientos (secuencia) puede diferir del tiempo cronológico.</a:t>
            </a:r>
          </a:p>
          <a:p>
            <a:pPr marL="0" indent="0">
              <a:buNone/>
            </a:pPr>
            <a:r>
              <a:rPr lang="es-AR" sz="4000" b="1" dirty="0">
                <a:solidFill>
                  <a:srgbClr val="002060"/>
                </a:solidFill>
              </a:rPr>
              <a:t>Se elige un punto de vista</a:t>
            </a:r>
          </a:p>
        </p:txBody>
      </p:sp>
    </p:spTree>
    <p:extLst>
      <p:ext uri="{BB962C8B-B14F-4D97-AF65-F5344CB8AC3E}">
        <p14:creationId xmlns:p14="http://schemas.microsoft.com/office/powerpoint/2010/main" val="359297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06C2-10A0-2469-4859-2C656B20DD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s-AR" b="1" dirty="0">
                <a:solidFill>
                  <a:srgbClr val="0070C0"/>
                </a:solidFill>
              </a:rPr>
              <a:t>Una fábula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4F74E-ADB0-A61E-7FE7-67F1460076F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endParaRPr lang="es-AR" dirty="0"/>
          </a:p>
          <a:p>
            <a:endParaRPr lang="es-AR" dirty="0"/>
          </a:p>
          <a:p>
            <a:pPr algn="ctr"/>
            <a:r>
              <a:rPr lang="es-AR" sz="4000" b="1" dirty="0"/>
              <a:t>SERIE DE ACONTECIMIENTOS LÓGICA Y CRONOLÓGICAMENTE RELACIONADOS QUE UNOS ACTORES CAUSAN O EXPERIMENTAN</a:t>
            </a:r>
          </a:p>
          <a:p>
            <a:pPr algn="ctr"/>
            <a:r>
              <a:rPr lang="es-AR" sz="4000" b="1" dirty="0">
                <a:solidFill>
                  <a:srgbClr val="7030A0"/>
                </a:solidFill>
              </a:rPr>
              <a:t>Toda fábula consta de elementos: </a:t>
            </a:r>
            <a:r>
              <a:rPr lang="es-AR" sz="4000" b="1" dirty="0">
                <a:solidFill>
                  <a:srgbClr val="C00000"/>
                </a:solidFill>
              </a:rPr>
              <a:t>acontecimientos, actores, tiempos y espacios</a:t>
            </a:r>
          </a:p>
        </p:txBody>
      </p:sp>
    </p:spTree>
    <p:extLst>
      <p:ext uri="{BB962C8B-B14F-4D97-AF65-F5344CB8AC3E}">
        <p14:creationId xmlns:p14="http://schemas.microsoft.com/office/powerpoint/2010/main" val="301667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125BC-81BA-BF7B-297C-76621D96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AE218-E9C2-8157-4DDA-AE886DA9B4D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endParaRPr lang="es-AR" b="1" dirty="0">
              <a:solidFill>
                <a:srgbClr val="0070C0"/>
              </a:solidFill>
            </a:endParaRPr>
          </a:p>
          <a:p>
            <a:r>
              <a:rPr lang="es-AR" b="1" dirty="0">
                <a:solidFill>
                  <a:srgbClr val="0070C0"/>
                </a:solidFill>
              </a:rPr>
              <a:t>ACONTECIMIENTO: TRANSICIÓN DE UN NESTADO A OTRO</a:t>
            </a:r>
          </a:p>
          <a:p>
            <a:endParaRPr lang="es-AR" b="1" dirty="0">
              <a:solidFill>
                <a:srgbClr val="0070C0"/>
              </a:solidFill>
            </a:endParaRPr>
          </a:p>
          <a:p>
            <a:r>
              <a:rPr lang="es-AR" b="1" dirty="0">
                <a:solidFill>
                  <a:srgbClr val="0070C0"/>
                </a:solidFill>
              </a:rPr>
              <a:t>ACTORES: AGENTES QUE LLEVAN A CABO ACCIONES. NO SON NECESARIAMENTE HUMANOS</a:t>
            </a:r>
          </a:p>
          <a:p>
            <a:endParaRPr lang="es-AR" b="1" dirty="0">
              <a:solidFill>
                <a:srgbClr val="0070C0"/>
              </a:solidFill>
            </a:endParaRPr>
          </a:p>
          <a:p>
            <a:r>
              <a:rPr lang="es-AR" b="1" dirty="0">
                <a:solidFill>
                  <a:srgbClr val="0070C0"/>
                </a:solidFill>
              </a:rPr>
              <a:t>ACTUAR: CAUSAR O EXPERIMENTAR UN ACONTECIMIENTO</a:t>
            </a:r>
          </a:p>
        </p:txBody>
      </p:sp>
    </p:spTree>
    <p:extLst>
      <p:ext uri="{BB962C8B-B14F-4D97-AF65-F5344CB8AC3E}">
        <p14:creationId xmlns:p14="http://schemas.microsoft.com/office/powerpoint/2010/main" val="2463644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148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La narración</vt:lpstr>
      <vt:lpstr>Texto narrativo</vt:lpstr>
      <vt:lpstr>Una historia</vt:lpstr>
      <vt:lpstr>Una fábula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narración</dc:title>
  <dc:creator>Amparo Rocha Alonso</dc:creator>
  <cp:lastModifiedBy>Amparo Rocha Alonso</cp:lastModifiedBy>
  <cp:revision>1</cp:revision>
  <dcterms:created xsi:type="dcterms:W3CDTF">2022-06-23T13:33:50Z</dcterms:created>
  <dcterms:modified xsi:type="dcterms:W3CDTF">2022-06-23T14:05:12Z</dcterms:modified>
</cp:coreProperties>
</file>