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066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620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89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365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299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296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67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136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93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117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A3FC-9D31-40CD-9F55-C1F0269399E8}" type="datetimeFigureOut">
              <a:rPr lang="es-AR" smtClean="0"/>
              <a:t>27/4/2020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01B3-3EFD-44E7-BCAE-3768710E75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0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FF0000"/>
                </a:solidFill>
              </a:rPr>
              <a:t>Semiología  </a:t>
            </a:r>
            <a:r>
              <a:rPr lang="es-AR" dirty="0" smtClean="0"/>
              <a:t>y    </a:t>
            </a:r>
            <a:r>
              <a:rPr lang="es-AR" b="1" dirty="0" smtClean="0">
                <a:solidFill>
                  <a:srgbClr val="FF0000"/>
                </a:solidFill>
              </a:rPr>
              <a:t>Semiótica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 smtClean="0">
                <a:solidFill>
                  <a:srgbClr val="0070C0"/>
                </a:solidFill>
              </a:rPr>
              <a:t>De base lingüística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70C0"/>
                </a:solidFill>
              </a:rPr>
              <a:t>Ferdinand de Saussure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70C0"/>
                </a:solidFill>
              </a:rPr>
              <a:t>          </a:t>
            </a:r>
            <a:r>
              <a:rPr lang="es-AR" sz="2000" b="1" dirty="0" smtClean="0">
                <a:solidFill>
                  <a:srgbClr val="0070C0"/>
                </a:solidFill>
              </a:rPr>
              <a:t>(1856-1913)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70C0"/>
                </a:solidFill>
              </a:rPr>
              <a:t>Pensamiento</a:t>
            </a:r>
            <a:r>
              <a:rPr lang="es-AR" sz="2000" b="1" dirty="0" smtClean="0">
                <a:solidFill>
                  <a:srgbClr val="0070C0"/>
                </a:solidFill>
              </a:rPr>
              <a:t> </a:t>
            </a:r>
            <a:r>
              <a:rPr lang="es-AR" b="1" dirty="0" smtClean="0">
                <a:solidFill>
                  <a:srgbClr val="0070C0"/>
                </a:solidFill>
              </a:rPr>
              <a:t>binario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70C0"/>
                </a:solidFill>
              </a:rPr>
              <a:t> </a:t>
            </a:r>
            <a:r>
              <a:rPr lang="es-AR" b="1" dirty="0" smtClean="0">
                <a:solidFill>
                  <a:srgbClr val="0070C0"/>
                </a:solidFill>
              </a:rPr>
              <a:t>         sistema </a:t>
            </a:r>
            <a:r>
              <a:rPr lang="es-AR" sz="2000" b="1" dirty="0" smtClean="0">
                <a:solidFill>
                  <a:srgbClr val="0070C0"/>
                </a:solidFill>
              </a:rPr>
              <a:t>(signos culturales)</a:t>
            </a:r>
            <a:endParaRPr lang="es-A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AR" b="1" dirty="0" smtClean="0">
                <a:solidFill>
                  <a:srgbClr val="0070C0"/>
                </a:solidFill>
              </a:rPr>
              <a:t>Años </a:t>
            </a:r>
            <a:r>
              <a:rPr lang="es-AR" b="1" dirty="0" smtClean="0">
                <a:solidFill>
                  <a:srgbClr val="0070C0"/>
                </a:solidFill>
              </a:rPr>
              <a:t>‘60 y ‘70</a:t>
            </a:r>
          </a:p>
          <a:p>
            <a:pPr marL="0" indent="0">
              <a:buNone/>
            </a:pPr>
            <a:r>
              <a:rPr lang="es-AR" b="1" dirty="0" err="1" smtClean="0">
                <a:solidFill>
                  <a:srgbClr val="0070C0"/>
                </a:solidFill>
              </a:rPr>
              <a:t>Roland</a:t>
            </a:r>
            <a:r>
              <a:rPr lang="es-AR" b="1" dirty="0" smtClean="0">
                <a:solidFill>
                  <a:srgbClr val="0070C0"/>
                </a:solidFill>
              </a:rPr>
              <a:t> </a:t>
            </a:r>
            <a:r>
              <a:rPr lang="es-AR" b="1" dirty="0" err="1" smtClean="0">
                <a:solidFill>
                  <a:srgbClr val="0070C0"/>
                </a:solidFill>
              </a:rPr>
              <a:t>Barthes</a:t>
            </a:r>
            <a:r>
              <a:rPr lang="es-AR" b="1" dirty="0" smtClean="0">
                <a:solidFill>
                  <a:srgbClr val="0070C0"/>
                </a:solidFill>
              </a:rPr>
              <a:t>, Christian Metz, </a:t>
            </a:r>
            <a:r>
              <a:rPr lang="es-AR" b="1" dirty="0" err="1" smtClean="0">
                <a:solidFill>
                  <a:srgbClr val="0070C0"/>
                </a:solidFill>
              </a:rPr>
              <a:t>Umberto</a:t>
            </a:r>
            <a:r>
              <a:rPr lang="es-AR" b="1" dirty="0" smtClean="0">
                <a:solidFill>
                  <a:srgbClr val="0070C0"/>
                </a:solidFill>
              </a:rPr>
              <a:t> Eco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70C0"/>
                </a:solidFill>
              </a:rPr>
              <a:t>Europa, Argentina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De base lógico-pragmática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Charles Sanders </a:t>
            </a:r>
            <a:r>
              <a:rPr lang="es-AR" b="1" dirty="0" err="1" smtClean="0">
                <a:solidFill>
                  <a:srgbClr val="00B050"/>
                </a:solidFill>
              </a:rPr>
              <a:t>Peirce</a:t>
            </a:r>
            <a:endParaRPr lang="es-AR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b="1" dirty="0">
                <a:solidFill>
                  <a:srgbClr val="00B050"/>
                </a:solidFill>
              </a:rPr>
              <a:t> </a:t>
            </a:r>
            <a:r>
              <a:rPr lang="es-AR" sz="2000" b="1" dirty="0" smtClean="0">
                <a:solidFill>
                  <a:srgbClr val="00B050"/>
                </a:solidFill>
              </a:rPr>
              <a:t>               (1839-1914)</a:t>
            </a:r>
            <a:endParaRPr lang="es-AR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Pensamiento ternario 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          </a:t>
            </a:r>
            <a:r>
              <a:rPr lang="es-AR" b="1" dirty="0" err="1" smtClean="0">
                <a:solidFill>
                  <a:srgbClr val="00B050"/>
                </a:solidFill>
              </a:rPr>
              <a:t>semiosis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sz="2000" b="1" dirty="0" smtClean="0">
                <a:solidFill>
                  <a:srgbClr val="00B050"/>
                </a:solidFill>
              </a:rPr>
              <a:t>(signos naturales y culturales)</a:t>
            </a:r>
            <a:endParaRPr lang="es-AR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Años ‘80 al presente</a:t>
            </a:r>
          </a:p>
          <a:p>
            <a:pPr marL="0" indent="0">
              <a:buNone/>
            </a:pPr>
            <a:r>
              <a:rPr lang="es-AR" b="1" dirty="0" err="1" smtClean="0">
                <a:solidFill>
                  <a:srgbClr val="00B050"/>
                </a:solidFill>
              </a:rPr>
              <a:t>Sebeok</a:t>
            </a:r>
            <a:r>
              <a:rPr lang="es-AR" b="1" dirty="0" smtClean="0">
                <a:solidFill>
                  <a:srgbClr val="00B050"/>
                </a:solidFill>
              </a:rPr>
              <a:t>, </a:t>
            </a:r>
            <a:r>
              <a:rPr lang="es-AR" b="1" dirty="0" err="1" smtClean="0">
                <a:solidFill>
                  <a:srgbClr val="00B050"/>
                </a:solidFill>
              </a:rPr>
              <a:t>Fabbri</a:t>
            </a:r>
            <a:r>
              <a:rPr lang="es-AR" b="1" dirty="0" smtClean="0">
                <a:solidFill>
                  <a:srgbClr val="00B050"/>
                </a:solidFill>
              </a:rPr>
              <a:t>, Eliseo Verón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EEUU, Argentina         </a:t>
            </a:r>
            <a:endParaRPr lang="es-A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72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Semiología  y    Semiótica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Semiología  y    Semiótica</dc:title>
  <dc:creator>Amparo Rocha Alonso</dc:creator>
  <cp:lastModifiedBy>Amparo Rocha Alonso</cp:lastModifiedBy>
  <cp:revision>3</cp:revision>
  <dcterms:created xsi:type="dcterms:W3CDTF">2020-04-26T22:04:51Z</dcterms:created>
  <dcterms:modified xsi:type="dcterms:W3CDTF">2020-04-27T22:27:17Z</dcterms:modified>
</cp:coreProperties>
</file>