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60" r:id="rId5"/>
    <p:sldId id="264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B2A56-31C7-9A20-0C5B-D4C9A6A0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24B8A-543C-1828-C183-66B16EBC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92301-C70B-7C06-E3ED-F3043A3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B7F62-DC1D-72D9-8A5A-C768699F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B0B68-A42C-7FA1-6032-B13E043A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905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A6910-7F73-6FF5-CE9A-B6D85CD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C12AB-9CEA-A457-1063-E3884BC15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74682-9E53-1E7D-5786-BE60111A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CD9A9-9036-42FC-755C-8679F4C9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99909-18B6-6606-F44A-04B26218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40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FF838F-4FDB-71AC-794C-1AE163908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2F108E-71DF-0926-999F-42249B5E8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A29D3-B054-1BDC-3F9D-613F0945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252C0-AC26-3EAB-2A1E-67A7922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936E13-0B6C-AC16-7C2F-E0B900A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125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43B34-EF1C-ECE2-C45F-3B725B61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93E72-2667-48C5-FC2E-1EE4CF65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C131A-DF71-2924-6615-85468E3C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FFCA3-59FD-7B93-0060-0241C442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ED796-8CA4-ECD6-CE52-36F0D99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48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C9D67-362A-35DB-871A-D68FAC81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D19AC3-E73B-AA7F-1183-2665F791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6CB0BC-EB81-7553-76C0-2AA5B2BF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30E255-82AD-190E-402F-85242818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5948B-7F42-9C2D-7BD6-001641E8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31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E784-0139-D0E0-504F-3C8324CF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C130A-1E33-4B6E-F2A1-14C64F52B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90896-BA27-F9EC-C03D-FACD6A310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DB3E68-6DC5-0596-8765-0435AD02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92A7FF-E91B-E0AF-DEC5-FBE004DA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27AE6D-54D5-537F-0C98-596D3D8B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465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89A4C-44AD-D971-499D-0D679F55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7B459A-D606-C56D-4D95-D549726F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94FFC8-A54F-706A-45F7-A870C6D9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B12DF5-CBFD-47EA-BE7A-B241E5286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CE12B3-9622-26EB-943E-E79DB2C18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C6000D-CA55-3162-BCFC-AD657D2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8C64CC-5D55-D547-5B44-F3FC7BBB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EA9D01-0CA1-B8F3-B0A6-BAA90BC1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34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0CDB2-5EF9-B056-78CE-781E2944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B9CD11-62F2-E281-2F14-4D61A2D8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6CDFF8-28B1-7785-A110-5A36149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2001AC-4BEE-B262-CCCC-B1CD424E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74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2D3220-99D8-BE5B-8040-2DE307CE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54758D-75C9-8079-C9BA-DE455952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3CD73D-0101-3E60-2D83-D3CCDB8D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193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3EC63-921D-CD5C-5325-495FDC92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0E32D-067C-B945-F9FC-3EAA3D62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DB0A56-212B-3E3D-E869-65293609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604D47-E20F-AD30-8A79-D6B8D90B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28A1-F1D0-5F00-9E96-D7C46CD0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D0EBA-2730-E137-AEA2-542AFE6F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575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2C556-B024-BBFC-9EEB-D46C5DA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7D5942-DFAB-4D0F-6344-A63AA6069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F63B93-4321-59D8-7B89-88A48D92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F6865-E092-8F1C-2486-B1DA640A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9FEBAF-BFA2-CA59-2108-9F6AB41F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F81EB2-CA6C-BB87-DEB1-108ECF8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11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1F057F-3E3E-FE3B-9F03-D9A6040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4B7789-082C-CBC8-2861-30A38700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B70DF-1230-EE5A-A7A7-77FF78164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70E6-5B41-4B65-B26D-F96A1FED5285}" type="datetimeFigureOut">
              <a:rPr lang="es-AR" smtClean="0"/>
              <a:t>15/9/2022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75E85-7325-5BD0-1630-C2CB3BA17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87977-1D81-1892-7815-D308D7B10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542C-4613-4A3D-9193-D8480051DC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98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6D83-68DD-90E7-619F-34DA6BD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Cuerpo-conversación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0FEB226-8D9D-04B5-A481-A72D82DAD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27" y="1825625"/>
            <a:ext cx="6523745" cy="4351338"/>
          </a:xfrm>
        </p:spPr>
      </p:pic>
    </p:spTree>
    <p:extLst>
      <p:ext uri="{BB962C8B-B14F-4D97-AF65-F5344CB8AC3E}">
        <p14:creationId xmlns:p14="http://schemas.microsoft.com/office/powerpoint/2010/main" val="76711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E9E32-CECF-D7A2-B283-1613D6AB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Escritura cuneiforme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D45E55-B6D8-59F4-4577-048295C0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35" y="1943894"/>
            <a:ext cx="6145530" cy="4114800"/>
          </a:xfrm>
        </p:spPr>
      </p:pic>
    </p:spTree>
    <p:extLst>
      <p:ext uri="{BB962C8B-B14F-4D97-AF65-F5344CB8AC3E}">
        <p14:creationId xmlns:p14="http://schemas.microsoft.com/office/powerpoint/2010/main" val="984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B5F143-4F46-2341-87AC-D643B3A1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Escritura manual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4BB57E2-3EF1-89CA-7D99-215E885BF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534444"/>
            <a:ext cx="4200525" cy="2933700"/>
          </a:xfrm>
        </p:spPr>
      </p:pic>
    </p:spTree>
    <p:extLst>
      <p:ext uri="{BB962C8B-B14F-4D97-AF65-F5344CB8AC3E}">
        <p14:creationId xmlns:p14="http://schemas.microsoft.com/office/powerpoint/2010/main" val="23737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0017C-50EC-1765-BE46-80F572F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Caligrafía china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66A12F-47B5-41B3-4035-CFB18E7CB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73" y="1825625"/>
            <a:ext cx="3201653" cy="4351338"/>
          </a:xfrm>
        </p:spPr>
      </p:pic>
    </p:spTree>
    <p:extLst>
      <p:ext uri="{BB962C8B-B14F-4D97-AF65-F5344CB8AC3E}">
        <p14:creationId xmlns:p14="http://schemas.microsoft.com/office/powerpoint/2010/main" val="197087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B1B4A-7CF6-3510-9D69-221BF82B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Biblia de Gutenberg (1455 aprox.)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D4F3ED-398C-6087-225B-E46A01C4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6" y="1825625"/>
            <a:ext cx="6884688" cy="4351338"/>
          </a:xfrm>
        </p:spPr>
      </p:pic>
    </p:spTree>
    <p:extLst>
      <p:ext uri="{BB962C8B-B14F-4D97-AF65-F5344CB8AC3E}">
        <p14:creationId xmlns:p14="http://schemas.microsoft.com/office/powerpoint/2010/main" val="19146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CCBA-5CBF-B1B7-6242-3AC58A7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Texto impreso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9F8F2A-B7AE-242C-7605-736AF587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70" y="1825625"/>
            <a:ext cx="7063860" cy="4351338"/>
          </a:xfrm>
        </p:spPr>
      </p:pic>
    </p:spTree>
    <p:extLst>
      <p:ext uri="{BB962C8B-B14F-4D97-AF65-F5344CB8AC3E}">
        <p14:creationId xmlns:p14="http://schemas.microsoft.com/office/powerpoint/2010/main" val="396666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FCF4D-5D28-31E2-EB2B-9EA1FACB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FBFA6-9D77-FFE5-040F-C9211526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55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18211-884C-8FC3-A5AD-D36AADF7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A741F-A55B-5195-DAC5-F69C6EA4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1323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Cuerpo-conversación</vt:lpstr>
      <vt:lpstr>Escritura cuneiforme</vt:lpstr>
      <vt:lpstr>Escritura manual</vt:lpstr>
      <vt:lpstr>Caligrafía china</vt:lpstr>
      <vt:lpstr>Biblia de Gutenberg (1455 aprox.)</vt:lpstr>
      <vt:lpstr>Texto impreso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Cuerpo-conversación</dc:title>
  <dc:creator>Amparo Rocha Alonso</dc:creator>
  <cp:lastModifiedBy>Amparo Rocha Alonso</cp:lastModifiedBy>
  <cp:revision>1</cp:revision>
  <dcterms:created xsi:type="dcterms:W3CDTF">2022-09-15T12:15:17Z</dcterms:created>
  <dcterms:modified xsi:type="dcterms:W3CDTF">2022-09-15T12:26:11Z</dcterms:modified>
</cp:coreProperties>
</file>